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04E0-45A3-4A1B-A239-A1A46DF43B78}" type="datetimeFigureOut">
              <a:rPr lang="en-CA" smtClean="0"/>
              <a:t>04/03/2018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9927-5F90-4A7C-985F-C31FBBEA6E4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75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04E0-45A3-4A1B-A239-A1A46DF43B78}" type="datetimeFigureOut">
              <a:rPr lang="en-CA" smtClean="0"/>
              <a:t>04/03/2018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9927-5F90-4A7C-985F-C31FBBEA6E4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6338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04E0-45A3-4A1B-A239-A1A46DF43B78}" type="datetimeFigureOut">
              <a:rPr lang="en-CA" smtClean="0"/>
              <a:t>04/03/2018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9927-5F90-4A7C-985F-C31FBBEA6E4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5673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04E0-45A3-4A1B-A239-A1A46DF43B78}" type="datetimeFigureOut">
              <a:rPr lang="en-CA" smtClean="0"/>
              <a:t>04/03/2018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9927-5F90-4A7C-985F-C31FBBEA6E4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4671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04E0-45A3-4A1B-A239-A1A46DF43B78}" type="datetimeFigureOut">
              <a:rPr lang="en-CA" smtClean="0"/>
              <a:t>04/03/2018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9927-5F90-4A7C-985F-C31FBBEA6E4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0210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04E0-45A3-4A1B-A239-A1A46DF43B78}" type="datetimeFigureOut">
              <a:rPr lang="en-CA" smtClean="0"/>
              <a:t>04/03/2018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9927-5F90-4A7C-985F-C31FBBEA6E4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0040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04E0-45A3-4A1B-A239-A1A46DF43B78}" type="datetimeFigureOut">
              <a:rPr lang="en-CA" smtClean="0"/>
              <a:t>04/03/2018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9927-5F90-4A7C-985F-C31FBBEA6E4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4274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04E0-45A3-4A1B-A239-A1A46DF43B78}" type="datetimeFigureOut">
              <a:rPr lang="en-CA" smtClean="0"/>
              <a:t>04/03/2018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9927-5F90-4A7C-985F-C31FBBEA6E4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9695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04E0-45A3-4A1B-A239-A1A46DF43B78}" type="datetimeFigureOut">
              <a:rPr lang="en-CA" smtClean="0"/>
              <a:t>04/03/2018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9927-5F90-4A7C-985F-C31FBBEA6E4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7638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04E0-45A3-4A1B-A239-A1A46DF43B78}" type="datetimeFigureOut">
              <a:rPr lang="en-CA" smtClean="0"/>
              <a:t>04/03/2018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9927-5F90-4A7C-985F-C31FBBEA6E4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1257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04E0-45A3-4A1B-A239-A1A46DF43B78}" type="datetimeFigureOut">
              <a:rPr lang="en-CA" smtClean="0"/>
              <a:t>04/03/2018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9927-5F90-4A7C-985F-C31FBBEA6E4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8359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04E0-45A3-4A1B-A239-A1A46DF43B78}" type="datetimeFigureOut">
              <a:rPr lang="en-CA" smtClean="0"/>
              <a:t>04/03/2018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89927-5F90-4A7C-985F-C31FBBEA6E4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33536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Change Happens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As per Jen’s on the fly</a:t>
            </a:r>
          </a:p>
        </p:txBody>
      </p:sp>
    </p:spTree>
    <p:extLst>
      <p:ext uri="{BB962C8B-B14F-4D97-AF65-F5344CB8AC3E}">
        <p14:creationId xmlns:p14="http://schemas.microsoft.com/office/powerpoint/2010/main" val="3706381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For stages of change – from MI materials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325686" y="2087650"/>
            <a:ext cx="4996113" cy="3747085"/>
          </a:xfr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9285" y="1431014"/>
            <a:ext cx="3724979" cy="4974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174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Change Happens</vt:lpstr>
      <vt:lpstr>For stages of change – from MI materials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Happens</dc:title>
  <dc:creator>user</dc:creator>
  <cp:lastModifiedBy>Workplace Edu Manitoba</cp:lastModifiedBy>
  <cp:revision>5</cp:revision>
  <dcterms:created xsi:type="dcterms:W3CDTF">2017-10-23T19:57:36Z</dcterms:created>
  <dcterms:modified xsi:type="dcterms:W3CDTF">2018-04-03T15:25:10Z</dcterms:modified>
</cp:coreProperties>
</file>