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sldIdLst>
    <p:sldId id="270" r:id="rId2"/>
    <p:sldId id="268" r:id="rId3"/>
    <p:sldId id="257" r:id="rId4"/>
    <p:sldId id="259" r:id="rId5"/>
    <p:sldId id="261" r:id="rId6"/>
    <p:sldId id="262" r:id="rId7"/>
    <p:sldId id="263" r:id="rId8"/>
    <p:sldId id="271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/>
    <p:restoredTop sz="94671"/>
  </p:normalViewPr>
  <p:slideViewPr>
    <p:cSldViewPr>
      <p:cViewPr>
        <p:scale>
          <a:sx n="75" d="100"/>
          <a:sy n="75" d="100"/>
        </p:scale>
        <p:origin x="16" y="5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B9202-1B01-4F25-B33D-BAC98F07B2DF}" type="datetimeFigureOut">
              <a:rPr lang="en-US" smtClean="0"/>
              <a:t>8/11/19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8D0EF-C21B-4964-ADEB-EFC20B4E2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C3C86-06F4-4748-BC36-07D38AEAD5D9}" type="datetime1">
              <a:rPr lang="en-US" smtClean="0"/>
              <a:t>8/11/19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69A32-D2F8-4C7D-915F-F6F04CFC579C}" type="datetime1">
              <a:rPr lang="en-US" smtClean="0"/>
              <a:t>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7E0-C881-47DA-92C5-5DA5EEE4EA42}" type="datetime1">
              <a:rPr lang="en-US" smtClean="0"/>
              <a:t>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C8FC2-8603-49BA-B817-7A1759AFD0B2}" type="datetime1">
              <a:rPr lang="en-US" smtClean="0"/>
              <a:t>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C9D6A-831B-4BB9-B73D-3E9685F56B55}" type="datetime1">
              <a:rPr lang="en-US" smtClean="0"/>
              <a:t>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31E22-0B3B-488F-9CE7-2AAE16E2AB29}" type="datetime1">
              <a:rPr lang="en-US" smtClean="0"/>
              <a:t>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C456-FABE-4E4C-8D49-B31F3498593B}" type="datetime1">
              <a:rPr lang="en-US" smtClean="0"/>
              <a:t>8/11/19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28C90-4743-483E-A3E6-0335EC4FE542}" type="datetime1">
              <a:rPr lang="en-US" smtClean="0"/>
              <a:t>8/11/19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7617D-E447-414C-A26C-FCEB17D57CE2}" type="datetime1">
              <a:rPr lang="en-US" smtClean="0"/>
              <a:t>8/11/19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C08E9-A549-4699-8597-2EFB8036178A}" type="datetime1">
              <a:rPr lang="en-US" smtClean="0"/>
              <a:t>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1C60-0C45-42A6-968A-8BA5200BC088}" type="datetime1">
              <a:rPr lang="en-US" smtClean="0"/>
              <a:t>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F9A0D1-5E34-4FC8-98B8-CDEE34B8ED69}" type="datetime1">
              <a:rPr lang="en-US" smtClean="0"/>
              <a:t>8/11/19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Copyright 2014.  All rights reserved.  www.wem.mb.ca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3A8945-0AB5-434B-9E65-5ED959DCBCA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k2PJ6T7U2eU&amp;list=PLeroZ-zM8IWti1HM0P5ktfTX97jPoFtB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wem.mb.ca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u="sng" dirty="0">
                <a:hlinkClick r:id="rId2"/>
              </a:rPr>
              <a:t>https://www.youtube.com/watch?v=k2PJ6T7U2eU&amp;list=PLeroZ-zM8IWti1HM0P5ktfTX97jPoFtB9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2014.  All rights reserved.  www.wem.mb.ca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84743" y="6172200"/>
            <a:ext cx="8202057" cy="533400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</a:t>
            </a:r>
            <a:r>
              <a:rPr lang="en-US" dirty="0" smtClean="0">
                <a:hlinkClick r:id="rId2"/>
              </a:rPr>
              <a:t>www.wem.mb.ca</a:t>
            </a:r>
            <a:endParaRPr lang="en-US" dirty="0" smtClean="0"/>
          </a:p>
          <a:p>
            <a:pPr algn="ctr"/>
            <a:r>
              <a:rPr lang="en-US" dirty="0" smtClean="0"/>
              <a:t>Funded by Workplace Education Manitoba and Government of Manitoba Jobs and the Economy </a:t>
            </a:r>
            <a:endParaRPr lang="en-US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28600" y="1066799"/>
            <a:ext cx="5122863" cy="5105401"/>
            <a:chOff x="0" y="0"/>
            <a:chExt cx="12240" cy="158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12240" cy="1584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12" y="638"/>
              <a:ext cx="11016" cy="14564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pic>
        <p:nvPicPr>
          <p:cNvPr id="20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57400"/>
            <a:ext cx="2489847" cy="18709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Dawn\AppData\Local\Microsoft\Windows\Temporary Internet Files\Content.IE5\FNOBU9NZ\MP900439345[1].jpg"/>
          <p:cNvPicPr/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43" y="1323294"/>
            <a:ext cx="4699829" cy="4643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 Box 3"/>
          <p:cNvSpPr txBox="1"/>
          <p:nvPr/>
        </p:nvSpPr>
        <p:spPr>
          <a:xfrm>
            <a:off x="2522538" y="8305799"/>
            <a:ext cx="3421062" cy="204530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Times New Roman"/>
              </a:rPr>
              <a:t>Validated Achievement in Essential Skills for Workplace</a:t>
            </a:r>
            <a:endParaRPr lang="en-US" sz="5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531938" y="40147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531938" y="4471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531938" y="5710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1938" y="11387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4031" y="28583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8A15"/>
                </a:solidFill>
              </a:rPr>
              <a:t>Interpersonal Skills</a:t>
            </a:r>
            <a:endParaRPr lang="en-US" sz="2800" b="1" dirty="0">
              <a:solidFill>
                <a:srgbClr val="FF8A1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85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Interpersonal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What are interpersonal skills?</a:t>
            </a:r>
          </a:p>
          <a:p>
            <a:pPr lvl="1"/>
            <a:r>
              <a:rPr lang="en-GB" dirty="0"/>
              <a:t>Interpersonal skills are the life skills we use every day to communicate and interact with other people, both individually and in groups. </a:t>
            </a:r>
            <a:endParaRPr lang="en-GB" dirty="0" smtClean="0"/>
          </a:p>
          <a:p>
            <a:pPr marL="27432" indent="0" algn="ctr">
              <a:buNone/>
            </a:pPr>
            <a:endParaRPr lang="en-GB" b="1" dirty="0" smtClean="0"/>
          </a:p>
          <a:p>
            <a:pPr marL="27432" indent="0" algn="ctr">
              <a:buNone/>
            </a:pPr>
            <a:r>
              <a:rPr lang="en-GB" b="1" dirty="0" smtClean="0"/>
              <a:t>Employers seek </a:t>
            </a:r>
            <a:r>
              <a:rPr lang="en-GB" b="1" dirty="0"/>
              <a:t>to hire </a:t>
            </a:r>
            <a:r>
              <a:rPr lang="en-GB" b="1" dirty="0" smtClean="0"/>
              <a:t>staff </a:t>
            </a:r>
            <a:r>
              <a:rPr lang="en-GB" b="1" dirty="0"/>
              <a:t>with '</a:t>
            </a:r>
            <a:r>
              <a:rPr lang="en-GB" b="1" i="1" dirty="0"/>
              <a:t>strong interpersonal skills</a:t>
            </a:r>
            <a:r>
              <a:rPr lang="en-GB" b="1" dirty="0"/>
              <a:t>' - they want people who will work well in a team and be able to communicate effectively with colleagues, customers and clients. </a:t>
            </a:r>
            <a:endParaRPr lang="en-CA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8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Foundations in Essential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 – How You Will Use What You Learn</a:t>
            </a:r>
          </a:p>
          <a:p>
            <a:pPr lvl="1"/>
            <a:r>
              <a:rPr lang="en-US" dirty="0" smtClean="0"/>
              <a:t>Become aware of </a:t>
            </a:r>
            <a:r>
              <a:rPr lang="en-US" dirty="0" err="1" smtClean="0"/>
              <a:t>behaviours</a:t>
            </a:r>
            <a:r>
              <a:rPr lang="en-US" dirty="0" smtClean="0"/>
              <a:t> or attitudes that might be impacting their ability to cooperate with others.</a:t>
            </a:r>
          </a:p>
          <a:p>
            <a:pPr lvl="1"/>
            <a:r>
              <a:rPr lang="en-US" dirty="0" smtClean="0"/>
              <a:t>Use appropriate tone to communicate respect for others</a:t>
            </a:r>
          </a:p>
          <a:p>
            <a:pPr lvl="1"/>
            <a:r>
              <a:rPr lang="en-US" dirty="0" smtClean="0"/>
              <a:t>Recognize nonverbal and verbal cues and their meaning </a:t>
            </a:r>
            <a:r>
              <a:rPr lang="mr-IN" dirty="0" smtClean="0"/>
              <a:t>–</a:t>
            </a:r>
            <a:r>
              <a:rPr lang="en-US" dirty="0" smtClean="0"/>
              <a:t> their own cues and the cues of others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6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Types of Communication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Visual					Auditory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	</a:t>
            </a:r>
          </a:p>
          <a:p>
            <a:pPr marL="0" indent="0">
              <a:buNone/>
            </a:pPr>
            <a:r>
              <a:rPr lang="en-US" sz="1200" dirty="0"/>
              <a:t>	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/>
              <a:t>	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/>
              <a:t>	</a:t>
            </a:r>
            <a:r>
              <a:rPr lang="en-US" dirty="0" smtClean="0"/>
              <a:t>Kinesthetic				Digital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  <p:pic>
        <p:nvPicPr>
          <p:cNvPr id="5" name="Picture 4" descr="C:\Documents and Settings\Chris\My Documents\My Pictures\Shar - Business Clip Art\brain.gif"/>
          <p:cNvPicPr/>
          <p:nvPr/>
        </p:nvPicPr>
        <p:blipFill>
          <a:blip r:embed="rId2" cstate="print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495800"/>
            <a:ext cx="10287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myctrring.com/wp-content/uploads/2009/03/hand.jpg"/>
          <p:cNvPicPr/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495800"/>
            <a:ext cx="114300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Documents and Settings\Chris\My Documents\My Pictures\Shar - Business Clip Art\Ear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0" y="2476500"/>
            <a:ext cx="800100" cy="87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Documents and Settings\Chris\My Documents\My Pictures\Shar - Business Clip Art\Wow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90800"/>
            <a:ext cx="942975" cy="857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1025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Interpersonal Skills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Tips to improve:</a:t>
            </a:r>
          </a:p>
          <a:p>
            <a:pPr lvl="1"/>
            <a:r>
              <a:rPr lang="en-US" dirty="0"/>
              <a:t>Listen and pay </a:t>
            </a:r>
            <a:r>
              <a:rPr lang="en-US" dirty="0" smtClean="0"/>
              <a:t>attention</a:t>
            </a:r>
          </a:p>
          <a:p>
            <a:pPr lvl="1"/>
            <a:r>
              <a:rPr lang="en-US" dirty="0" smtClean="0"/>
              <a:t>Smiling</a:t>
            </a:r>
          </a:p>
          <a:p>
            <a:pPr lvl="1"/>
            <a:r>
              <a:rPr lang="en-US" dirty="0" smtClean="0"/>
              <a:t>Good mannerisms </a:t>
            </a:r>
          </a:p>
          <a:p>
            <a:pPr lvl="1"/>
            <a:r>
              <a:rPr lang="en-US" dirty="0" smtClean="0"/>
              <a:t>Willingness to get involved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669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Interpersonal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Listening Activity</a:t>
            </a:r>
          </a:p>
          <a:p>
            <a:pPr lvl="1"/>
            <a:r>
              <a:rPr lang="en-US" smtClean="0"/>
              <a:t>Pairs: A and 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49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Interpersonal Skills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Tips to improve:</a:t>
            </a:r>
          </a:p>
          <a:p>
            <a:pPr lvl="1"/>
            <a:r>
              <a:rPr lang="en-US" dirty="0"/>
              <a:t>Listen and pay </a:t>
            </a:r>
            <a:r>
              <a:rPr lang="en-US" dirty="0" smtClean="0"/>
              <a:t>attention</a:t>
            </a:r>
          </a:p>
          <a:p>
            <a:pPr lvl="1"/>
            <a:r>
              <a:rPr lang="en-US" dirty="0" smtClean="0"/>
              <a:t>Smiling</a:t>
            </a:r>
          </a:p>
          <a:p>
            <a:pPr lvl="1"/>
            <a:r>
              <a:rPr lang="en-US" dirty="0" smtClean="0"/>
              <a:t>Good mannerisms </a:t>
            </a:r>
          </a:p>
          <a:p>
            <a:pPr lvl="1"/>
            <a:r>
              <a:rPr lang="en-US" dirty="0" smtClean="0"/>
              <a:t>Willingness to get involved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702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Interpersonal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Conclusion: Self-Assessment and Group Review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562600" cy="365125"/>
          </a:xfrm>
        </p:spPr>
        <p:txBody>
          <a:bodyPr/>
          <a:lstStyle/>
          <a:p>
            <a:pPr algn="ctr"/>
            <a:r>
              <a:rPr lang="en-US" dirty="0" smtClean="0"/>
              <a:t>Copyright 2014.  All rights reserved.  www.wem.mb.ca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294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354</TotalTime>
  <Words>273</Words>
  <Application>Microsoft Macintosh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Constantia</vt:lpstr>
      <vt:lpstr>Mangal</vt:lpstr>
      <vt:lpstr>Times New Roman</vt:lpstr>
      <vt:lpstr>Wingdings 2</vt:lpstr>
      <vt:lpstr>Flow</vt:lpstr>
      <vt:lpstr>PowerPoint Presentation</vt:lpstr>
      <vt:lpstr>PowerPoint Presentation</vt:lpstr>
      <vt:lpstr>Interpersonal Skills</vt:lpstr>
      <vt:lpstr>Foundations in Essential Skills</vt:lpstr>
      <vt:lpstr>4 Types of Communication Styles</vt:lpstr>
      <vt:lpstr>Interpersonal Skills </vt:lpstr>
      <vt:lpstr>Interpersonal Skills</vt:lpstr>
      <vt:lpstr>Interpersonal Skills </vt:lpstr>
      <vt:lpstr>Interpersonal Skills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Workplace Education Manitoba Validated Achievement in Essential Skills for Workplace Certificate Program.</dc:title>
  <dc:creator>Dawn</dc:creator>
  <cp:lastModifiedBy>Dawna Atamanchuk</cp:lastModifiedBy>
  <cp:revision>45</cp:revision>
  <dcterms:created xsi:type="dcterms:W3CDTF">2014-05-22T16:10:06Z</dcterms:created>
  <dcterms:modified xsi:type="dcterms:W3CDTF">2019-08-11T13:05:11Z</dcterms:modified>
</cp:coreProperties>
</file>