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70" r:id="rId2"/>
    <p:sldId id="709" r:id="rId3"/>
    <p:sldId id="711" r:id="rId4"/>
    <p:sldId id="726" r:id="rId5"/>
    <p:sldId id="636" r:id="rId6"/>
    <p:sldId id="718" r:id="rId7"/>
    <p:sldId id="260" r:id="rId8"/>
    <p:sldId id="640" r:id="rId9"/>
    <p:sldId id="730" r:id="rId10"/>
    <p:sldId id="731" r:id="rId11"/>
    <p:sldId id="732" r:id="rId12"/>
    <p:sldId id="733" r:id="rId13"/>
    <p:sldId id="734" r:id="rId14"/>
    <p:sldId id="735" r:id="rId15"/>
    <p:sldId id="736" r:id="rId16"/>
    <p:sldId id="737" r:id="rId17"/>
    <p:sldId id="281" r:id="rId18"/>
    <p:sldId id="282" r:id="rId19"/>
    <p:sldId id="285" r:id="rId20"/>
    <p:sldId id="264" r:id="rId21"/>
    <p:sldId id="265" r:id="rId22"/>
    <p:sldId id="719" r:id="rId23"/>
    <p:sldId id="720" r:id="rId24"/>
    <p:sldId id="721" r:id="rId25"/>
    <p:sldId id="722" r:id="rId26"/>
    <p:sldId id="723" r:id="rId27"/>
    <p:sldId id="724" r:id="rId28"/>
    <p:sldId id="725" r:id="rId29"/>
    <p:sldId id="668" r:id="rId30"/>
    <p:sldId id="673" r:id="rId31"/>
    <p:sldId id="669" r:id="rId32"/>
    <p:sldId id="670" r:id="rId33"/>
    <p:sldId id="672" r:id="rId34"/>
    <p:sldId id="671" r:id="rId35"/>
    <p:sldId id="676" r:id="rId36"/>
    <p:sldId id="675" r:id="rId37"/>
    <p:sldId id="674" r:id="rId38"/>
    <p:sldId id="638" r:id="rId39"/>
    <p:sldId id="639" r:id="rId40"/>
    <p:sldId id="728" r:id="rId41"/>
    <p:sldId id="717" r:id="rId42"/>
    <p:sldId id="729" r:id="rId43"/>
    <p:sldId id="727" r:id="rId44"/>
    <p:sldId id="738" r:id="rId45"/>
  </p:sldIdLst>
  <p:sldSz cx="9144000" cy="6858000" type="screen4x3"/>
  <p:notesSz cx="7010400" cy="9296400"/>
  <p:defaultTextStyle>
    <a:defPPr>
      <a:defRPr lang="en-CA"/>
    </a:defPPr>
    <a:lvl1pPr algn="ctr" rtl="0" fontAlgn="base">
      <a:spcBef>
        <a:spcPct val="0"/>
      </a:spcBef>
      <a:spcAft>
        <a:spcPct val="0"/>
      </a:spcAft>
      <a:defRPr sz="3600" b="1" kern="1200">
        <a:solidFill>
          <a:schemeClr val="tx2"/>
        </a:solidFill>
        <a:latin typeface="Comic Sans MS" pitchFamily="66" charset="0"/>
        <a:ea typeface="+mn-ea"/>
        <a:cs typeface="Arial" charset="0"/>
      </a:defRPr>
    </a:lvl1pPr>
    <a:lvl2pPr marL="457200" algn="ctr" rtl="0" fontAlgn="base">
      <a:spcBef>
        <a:spcPct val="0"/>
      </a:spcBef>
      <a:spcAft>
        <a:spcPct val="0"/>
      </a:spcAft>
      <a:defRPr sz="3600" b="1" kern="1200">
        <a:solidFill>
          <a:schemeClr val="tx2"/>
        </a:solidFill>
        <a:latin typeface="Comic Sans MS" pitchFamily="66" charset="0"/>
        <a:ea typeface="+mn-ea"/>
        <a:cs typeface="Arial" charset="0"/>
      </a:defRPr>
    </a:lvl2pPr>
    <a:lvl3pPr marL="914400" algn="ctr" rtl="0" fontAlgn="base">
      <a:spcBef>
        <a:spcPct val="0"/>
      </a:spcBef>
      <a:spcAft>
        <a:spcPct val="0"/>
      </a:spcAft>
      <a:defRPr sz="3600" b="1" kern="1200">
        <a:solidFill>
          <a:schemeClr val="tx2"/>
        </a:solidFill>
        <a:latin typeface="Comic Sans MS" pitchFamily="66" charset="0"/>
        <a:ea typeface="+mn-ea"/>
        <a:cs typeface="Arial" charset="0"/>
      </a:defRPr>
    </a:lvl3pPr>
    <a:lvl4pPr marL="1371600" algn="ctr" rtl="0" fontAlgn="base">
      <a:spcBef>
        <a:spcPct val="0"/>
      </a:spcBef>
      <a:spcAft>
        <a:spcPct val="0"/>
      </a:spcAft>
      <a:defRPr sz="3600" b="1" kern="1200">
        <a:solidFill>
          <a:schemeClr val="tx2"/>
        </a:solidFill>
        <a:latin typeface="Comic Sans MS" pitchFamily="66" charset="0"/>
        <a:ea typeface="+mn-ea"/>
        <a:cs typeface="Arial" charset="0"/>
      </a:defRPr>
    </a:lvl4pPr>
    <a:lvl5pPr marL="1828800" algn="ctr" rtl="0" fontAlgn="base">
      <a:spcBef>
        <a:spcPct val="0"/>
      </a:spcBef>
      <a:spcAft>
        <a:spcPct val="0"/>
      </a:spcAft>
      <a:defRPr sz="3600" b="1" kern="1200">
        <a:solidFill>
          <a:schemeClr val="tx2"/>
        </a:solidFill>
        <a:latin typeface="Comic Sans MS" pitchFamily="66" charset="0"/>
        <a:ea typeface="+mn-ea"/>
        <a:cs typeface="Arial" charset="0"/>
      </a:defRPr>
    </a:lvl5pPr>
    <a:lvl6pPr marL="2286000" algn="l" defTabSz="914400" rtl="0" eaLnBrk="1" latinLnBrk="0" hangingPunct="1">
      <a:defRPr sz="3600" b="1" kern="1200">
        <a:solidFill>
          <a:schemeClr val="tx2"/>
        </a:solidFill>
        <a:latin typeface="Comic Sans MS" pitchFamily="66" charset="0"/>
        <a:ea typeface="+mn-ea"/>
        <a:cs typeface="Arial" charset="0"/>
      </a:defRPr>
    </a:lvl6pPr>
    <a:lvl7pPr marL="2743200" algn="l" defTabSz="914400" rtl="0" eaLnBrk="1" latinLnBrk="0" hangingPunct="1">
      <a:defRPr sz="3600" b="1" kern="1200">
        <a:solidFill>
          <a:schemeClr val="tx2"/>
        </a:solidFill>
        <a:latin typeface="Comic Sans MS" pitchFamily="66" charset="0"/>
        <a:ea typeface="+mn-ea"/>
        <a:cs typeface="Arial" charset="0"/>
      </a:defRPr>
    </a:lvl7pPr>
    <a:lvl8pPr marL="3200400" algn="l" defTabSz="914400" rtl="0" eaLnBrk="1" latinLnBrk="0" hangingPunct="1">
      <a:defRPr sz="3600" b="1" kern="1200">
        <a:solidFill>
          <a:schemeClr val="tx2"/>
        </a:solidFill>
        <a:latin typeface="Comic Sans MS" pitchFamily="66" charset="0"/>
        <a:ea typeface="+mn-ea"/>
        <a:cs typeface="Arial" charset="0"/>
      </a:defRPr>
    </a:lvl8pPr>
    <a:lvl9pPr marL="3657600" algn="l" defTabSz="914400" rtl="0" eaLnBrk="1" latinLnBrk="0" hangingPunct="1">
      <a:defRPr sz="3600" b="1" kern="1200">
        <a:solidFill>
          <a:schemeClr val="tx2"/>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221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8" autoAdjust="0"/>
    <p:restoredTop sz="96144" autoAdjust="0"/>
  </p:normalViewPr>
  <p:slideViewPr>
    <p:cSldViewPr>
      <p:cViewPr varScale="1">
        <p:scale>
          <a:sx n="104" d="100"/>
          <a:sy n="104" d="100"/>
        </p:scale>
        <p:origin x="1020" y="102"/>
      </p:cViewPr>
      <p:guideLst>
        <p:guide orient="horz" pos="2160"/>
        <p:guide pos="2880"/>
      </p:guideLst>
    </p:cSldViewPr>
  </p:slideViewPr>
  <p:outlineViewPr>
    <p:cViewPr>
      <p:scale>
        <a:sx n="33" d="100"/>
        <a:sy n="33" d="100"/>
      </p:scale>
      <p:origin x="0" y="-85277"/>
    </p:cViewPr>
  </p:outlineViewPr>
  <p:notesTextViewPr>
    <p:cViewPr>
      <p:scale>
        <a:sx n="3" d="2"/>
        <a:sy n="3" d="2"/>
      </p:scale>
      <p:origin x="0" y="0"/>
    </p:cViewPr>
  </p:notesTextViewPr>
  <p:sorterViewPr>
    <p:cViewPr>
      <p:scale>
        <a:sx n="987" d="1000"/>
        <a:sy n="987" d="1000"/>
      </p:scale>
      <p:origin x="0" y="-4716"/>
    </p:cViewPr>
  </p:sorterViewPr>
  <p:notesViewPr>
    <p:cSldViewPr>
      <p:cViewPr>
        <p:scale>
          <a:sx n="125" d="100"/>
          <a:sy n="125" d="100"/>
        </p:scale>
        <p:origin x="-1992" y="2952"/>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C56F7-E056-4706-859E-79224A511F9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D8F74640-8D5E-42FE-803E-050EBBA7EBE7}">
      <dgm:prSet phldrT="[Text]"/>
      <dgm:spPr/>
      <dgm:t>
        <a:bodyPr/>
        <a:lstStyle/>
        <a:p>
          <a:r>
            <a:rPr lang="en-GB" dirty="0">
              <a:solidFill>
                <a:srgbClr val="C00000"/>
              </a:solidFill>
            </a:rPr>
            <a:t>Bouncing back</a:t>
          </a:r>
        </a:p>
      </dgm:t>
    </dgm:pt>
    <dgm:pt modelId="{858655B0-158F-46B9-A958-315B3D32E868}" type="parTrans" cxnId="{58A56FD0-6588-4779-89A1-327BFA83A6E9}">
      <dgm:prSet/>
      <dgm:spPr/>
      <dgm:t>
        <a:bodyPr/>
        <a:lstStyle/>
        <a:p>
          <a:endParaRPr lang="en-GB"/>
        </a:p>
      </dgm:t>
    </dgm:pt>
    <dgm:pt modelId="{17376C60-225F-43B7-A07C-B1A77EF72B63}" type="sibTrans" cxnId="{58A56FD0-6588-4779-89A1-327BFA83A6E9}">
      <dgm:prSet/>
      <dgm:spPr/>
      <dgm:t>
        <a:bodyPr/>
        <a:lstStyle/>
        <a:p>
          <a:endParaRPr lang="en-GB"/>
        </a:p>
      </dgm:t>
    </dgm:pt>
    <dgm:pt modelId="{795DDAB5-2169-4B00-8E39-65986820F462}">
      <dgm:prSet phldrT="[Text]"/>
      <dgm:spPr/>
      <dgm:t>
        <a:bodyPr/>
        <a:lstStyle/>
        <a:p>
          <a:r>
            <a:rPr lang="en-GB" dirty="0">
              <a:solidFill>
                <a:srgbClr val="C00000"/>
              </a:solidFill>
            </a:rPr>
            <a:t>Adapting under pressure</a:t>
          </a:r>
        </a:p>
      </dgm:t>
    </dgm:pt>
    <dgm:pt modelId="{EF49F7C0-74FD-48D4-AC7F-1D962B0BEC6F}" type="parTrans" cxnId="{38AB55AB-4F7A-412A-B219-448CFD109D80}">
      <dgm:prSet/>
      <dgm:spPr/>
      <dgm:t>
        <a:bodyPr/>
        <a:lstStyle/>
        <a:p>
          <a:endParaRPr lang="en-GB"/>
        </a:p>
      </dgm:t>
    </dgm:pt>
    <dgm:pt modelId="{D7E95710-3805-49AE-9895-013BC8347013}" type="sibTrans" cxnId="{38AB55AB-4F7A-412A-B219-448CFD109D80}">
      <dgm:prSet/>
      <dgm:spPr/>
      <dgm:t>
        <a:bodyPr/>
        <a:lstStyle/>
        <a:p>
          <a:endParaRPr lang="en-GB"/>
        </a:p>
      </dgm:t>
    </dgm:pt>
    <dgm:pt modelId="{F262CD02-2A3D-405E-A55E-92657170D90C}">
      <dgm:prSet phldrT="[Text]"/>
      <dgm:spPr/>
      <dgm:t>
        <a:bodyPr/>
        <a:lstStyle/>
        <a:p>
          <a:r>
            <a:rPr lang="en-GB" dirty="0">
              <a:solidFill>
                <a:srgbClr val="C00000"/>
              </a:solidFill>
            </a:rPr>
            <a:t>Thriving despite or because of pressure</a:t>
          </a:r>
        </a:p>
      </dgm:t>
    </dgm:pt>
    <dgm:pt modelId="{FB6A3981-C818-4E43-99E5-4F463AF7C513}" type="parTrans" cxnId="{719B0FBD-C616-43E7-8DD6-47EED20894AF}">
      <dgm:prSet/>
      <dgm:spPr/>
      <dgm:t>
        <a:bodyPr/>
        <a:lstStyle/>
        <a:p>
          <a:endParaRPr lang="en-GB"/>
        </a:p>
      </dgm:t>
    </dgm:pt>
    <dgm:pt modelId="{84D03F43-532A-4582-87F6-4DB5F3BE9F7A}" type="sibTrans" cxnId="{719B0FBD-C616-43E7-8DD6-47EED20894AF}">
      <dgm:prSet/>
      <dgm:spPr/>
      <dgm:t>
        <a:bodyPr/>
        <a:lstStyle/>
        <a:p>
          <a:endParaRPr lang="en-GB"/>
        </a:p>
      </dgm:t>
    </dgm:pt>
    <dgm:pt modelId="{841EB063-4742-4D22-B048-6F52C55A5A16}">
      <dgm:prSet phldrT="[Text]"/>
      <dgm:spPr/>
      <dgm:t>
        <a:bodyPr/>
        <a:lstStyle/>
        <a:p>
          <a:r>
            <a:rPr lang="en-GB" dirty="0">
              <a:solidFill>
                <a:srgbClr val="C00000"/>
              </a:solidFill>
            </a:rPr>
            <a:t>Being strengthened or improved by adversity</a:t>
          </a:r>
        </a:p>
      </dgm:t>
    </dgm:pt>
    <dgm:pt modelId="{F41A6D42-A0FC-4195-A358-FC875D2DDD55}" type="parTrans" cxnId="{8EF32D6C-B82E-4559-9652-123918049349}">
      <dgm:prSet/>
      <dgm:spPr/>
      <dgm:t>
        <a:bodyPr/>
        <a:lstStyle/>
        <a:p>
          <a:endParaRPr lang="en-GB"/>
        </a:p>
      </dgm:t>
    </dgm:pt>
    <dgm:pt modelId="{64992C3A-FC75-446C-B1EF-74122CF0B0BB}" type="sibTrans" cxnId="{8EF32D6C-B82E-4559-9652-123918049349}">
      <dgm:prSet/>
      <dgm:spPr/>
      <dgm:t>
        <a:bodyPr/>
        <a:lstStyle/>
        <a:p>
          <a:endParaRPr lang="en-GB"/>
        </a:p>
      </dgm:t>
    </dgm:pt>
    <dgm:pt modelId="{15EEA215-797A-472E-8F61-3DD4CF266AC4}">
      <dgm:prSet phldrT="[Text]"/>
      <dgm:spPr/>
      <dgm:t>
        <a:bodyPr/>
        <a:lstStyle/>
        <a:p>
          <a:r>
            <a:rPr lang="en-GB" dirty="0">
              <a:solidFill>
                <a:srgbClr val="C00000"/>
              </a:solidFill>
            </a:rPr>
            <a:t>Positive emotions (buffer against depression)</a:t>
          </a:r>
        </a:p>
      </dgm:t>
    </dgm:pt>
    <dgm:pt modelId="{E7E95885-E34A-4BE2-8744-7D04FB646A4F}" type="parTrans" cxnId="{9F7FB25E-7C7E-4B6A-8369-A431DEC624F4}">
      <dgm:prSet/>
      <dgm:spPr/>
      <dgm:t>
        <a:bodyPr/>
        <a:lstStyle/>
        <a:p>
          <a:endParaRPr lang="en-GB"/>
        </a:p>
      </dgm:t>
    </dgm:pt>
    <dgm:pt modelId="{40CA038B-5A53-440E-8061-98B159BCE794}" type="sibTrans" cxnId="{9F7FB25E-7C7E-4B6A-8369-A431DEC624F4}">
      <dgm:prSet/>
      <dgm:spPr/>
      <dgm:t>
        <a:bodyPr/>
        <a:lstStyle/>
        <a:p>
          <a:endParaRPr lang="en-GB"/>
        </a:p>
      </dgm:t>
    </dgm:pt>
    <dgm:pt modelId="{97B387CB-5559-4BC5-970E-1C91868398B2}">
      <dgm:prSet phldrT="[Text]"/>
      <dgm:spPr/>
      <dgm:t>
        <a:bodyPr/>
        <a:lstStyle/>
        <a:p>
          <a:r>
            <a:rPr lang="en-GB" dirty="0">
              <a:solidFill>
                <a:srgbClr val="C00000"/>
              </a:solidFill>
            </a:rPr>
            <a:t>Emotional flexibility</a:t>
          </a:r>
        </a:p>
      </dgm:t>
    </dgm:pt>
    <dgm:pt modelId="{8EA2F26F-56CB-4A83-91BE-DC75DF278DA3}" type="parTrans" cxnId="{4F19D45F-DCAA-4FD0-9635-BF3A56A24CF8}">
      <dgm:prSet/>
      <dgm:spPr/>
      <dgm:t>
        <a:bodyPr/>
        <a:lstStyle/>
        <a:p>
          <a:endParaRPr lang="en-GB"/>
        </a:p>
      </dgm:t>
    </dgm:pt>
    <dgm:pt modelId="{098BC6FA-455C-4ED4-9916-D32E5FA9FF03}" type="sibTrans" cxnId="{4F19D45F-DCAA-4FD0-9635-BF3A56A24CF8}">
      <dgm:prSet/>
      <dgm:spPr/>
      <dgm:t>
        <a:bodyPr/>
        <a:lstStyle/>
        <a:p>
          <a:endParaRPr lang="en-GB"/>
        </a:p>
      </dgm:t>
    </dgm:pt>
    <dgm:pt modelId="{91E05564-831A-4EC0-B3D2-B3FFA254853E}">
      <dgm:prSet phldrT="[Text]"/>
      <dgm:spPr/>
      <dgm:t>
        <a:bodyPr/>
        <a:lstStyle/>
        <a:p>
          <a:r>
            <a:rPr lang="en-GB" dirty="0">
              <a:solidFill>
                <a:srgbClr val="C00000"/>
              </a:solidFill>
            </a:rPr>
            <a:t>Positive response to change</a:t>
          </a:r>
        </a:p>
      </dgm:t>
    </dgm:pt>
    <dgm:pt modelId="{6352F582-B98B-4AC0-AC6A-7484C9B9E2FD}" type="parTrans" cxnId="{A9413FFD-19C3-42DF-826D-37F59541893B}">
      <dgm:prSet/>
      <dgm:spPr/>
      <dgm:t>
        <a:bodyPr/>
        <a:lstStyle/>
        <a:p>
          <a:endParaRPr lang="en-GB"/>
        </a:p>
      </dgm:t>
    </dgm:pt>
    <dgm:pt modelId="{435A0F5D-140A-4686-819B-482A629285A3}" type="sibTrans" cxnId="{A9413FFD-19C3-42DF-826D-37F59541893B}">
      <dgm:prSet/>
      <dgm:spPr/>
      <dgm:t>
        <a:bodyPr/>
        <a:lstStyle/>
        <a:p>
          <a:endParaRPr lang="en-GB"/>
        </a:p>
      </dgm:t>
    </dgm:pt>
    <dgm:pt modelId="{E6F42781-A86C-4282-80F5-85955C0E09A9}">
      <dgm:prSet phldrT="[Text]"/>
      <dgm:spPr/>
      <dgm:t>
        <a:bodyPr/>
        <a:lstStyle/>
        <a:p>
          <a:r>
            <a:rPr lang="en-GB" dirty="0">
              <a:solidFill>
                <a:srgbClr val="C00000"/>
              </a:solidFill>
            </a:rPr>
            <a:t>Ability to foster good relationships</a:t>
          </a:r>
        </a:p>
      </dgm:t>
    </dgm:pt>
    <dgm:pt modelId="{F96897B8-3102-4472-AACE-CC8700E4DEAA}" type="parTrans" cxnId="{27F1F49B-BEE2-4354-836A-6946038D565C}">
      <dgm:prSet/>
      <dgm:spPr/>
      <dgm:t>
        <a:bodyPr/>
        <a:lstStyle/>
        <a:p>
          <a:endParaRPr lang="en-GB"/>
        </a:p>
      </dgm:t>
    </dgm:pt>
    <dgm:pt modelId="{6CF59E04-C218-49A3-BBC8-10F6C64C38B8}" type="sibTrans" cxnId="{27F1F49B-BEE2-4354-836A-6946038D565C}">
      <dgm:prSet/>
      <dgm:spPr/>
      <dgm:t>
        <a:bodyPr/>
        <a:lstStyle/>
        <a:p>
          <a:endParaRPr lang="en-GB"/>
        </a:p>
      </dgm:t>
    </dgm:pt>
    <dgm:pt modelId="{9C3A8CBA-9C0D-4661-B93A-8580982B7CB2}">
      <dgm:prSet phldrT="[Text]"/>
      <dgm:spPr/>
      <dgm:t>
        <a:bodyPr/>
        <a:lstStyle/>
        <a:p>
          <a:r>
            <a:rPr lang="en-GB" dirty="0">
              <a:solidFill>
                <a:srgbClr val="C00000"/>
              </a:solidFill>
            </a:rPr>
            <a:t>Control over own workflow</a:t>
          </a:r>
        </a:p>
      </dgm:t>
    </dgm:pt>
    <dgm:pt modelId="{31303C2D-2382-41E5-9E8F-0DB0C04B4A5B}" type="parTrans" cxnId="{3C2D6EA9-E80A-4E05-A055-A56299E846A3}">
      <dgm:prSet/>
      <dgm:spPr/>
      <dgm:t>
        <a:bodyPr/>
        <a:lstStyle/>
        <a:p>
          <a:endParaRPr lang="en-GB"/>
        </a:p>
      </dgm:t>
    </dgm:pt>
    <dgm:pt modelId="{32A6C5AB-8D9E-4EC1-93C6-6D65BFEAA2B2}" type="sibTrans" cxnId="{3C2D6EA9-E80A-4E05-A055-A56299E846A3}">
      <dgm:prSet/>
      <dgm:spPr/>
      <dgm:t>
        <a:bodyPr/>
        <a:lstStyle/>
        <a:p>
          <a:endParaRPr lang="en-GB"/>
        </a:p>
      </dgm:t>
    </dgm:pt>
    <dgm:pt modelId="{727196D6-FAC1-463A-91B8-F64CE9EDE742}">
      <dgm:prSet phldrT="[Text]"/>
      <dgm:spPr/>
      <dgm:t>
        <a:bodyPr/>
        <a:lstStyle/>
        <a:p>
          <a:r>
            <a:rPr lang="en-GB" dirty="0">
              <a:solidFill>
                <a:srgbClr val="C00000"/>
              </a:solidFill>
            </a:rPr>
            <a:t>Ability to establish a sense of community at work</a:t>
          </a:r>
        </a:p>
      </dgm:t>
    </dgm:pt>
    <dgm:pt modelId="{3D638313-9A28-4C99-82EF-103E85A937CE}" type="parTrans" cxnId="{C12AC35D-8FFD-4D99-9374-C50C6E17F055}">
      <dgm:prSet/>
      <dgm:spPr/>
      <dgm:t>
        <a:bodyPr/>
        <a:lstStyle/>
        <a:p>
          <a:endParaRPr lang="en-GB"/>
        </a:p>
      </dgm:t>
    </dgm:pt>
    <dgm:pt modelId="{4BF3D919-1761-4A8F-B062-24B99F7BA395}" type="sibTrans" cxnId="{C12AC35D-8FFD-4D99-9374-C50C6E17F055}">
      <dgm:prSet/>
      <dgm:spPr/>
      <dgm:t>
        <a:bodyPr/>
        <a:lstStyle/>
        <a:p>
          <a:endParaRPr lang="en-GB"/>
        </a:p>
      </dgm:t>
    </dgm:pt>
    <dgm:pt modelId="{7FE595C2-1141-4C15-AF70-0CF153F2592D}" type="pres">
      <dgm:prSet presAssocID="{71AC56F7-E056-4706-859E-79224A511F90}" presName="Name0" presStyleCnt="0">
        <dgm:presLayoutVars>
          <dgm:dir/>
          <dgm:resizeHandles val="exact"/>
        </dgm:presLayoutVars>
      </dgm:prSet>
      <dgm:spPr/>
    </dgm:pt>
    <dgm:pt modelId="{75505714-7DA1-4C99-81CA-AFD7FF1D65CC}" type="pres">
      <dgm:prSet presAssocID="{71AC56F7-E056-4706-859E-79224A511F90}" presName="cycle" presStyleCnt="0"/>
      <dgm:spPr/>
    </dgm:pt>
    <dgm:pt modelId="{6172E7DB-D1B8-4A24-A2A9-168860EFDD8F}" type="pres">
      <dgm:prSet presAssocID="{D8F74640-8D5E-42FE-803E-050EBBA7EBE7}" presName="nodeFirstNode" presStyleLbl="node1" presStyleIdx="0" presStyleCnt="10">
        <dgm:presLayoutVars>
          <dgm:bulletEnabled val="1"/>
        </dgm:presLayoutVars>
      </dgm:prSet>
      <dgm:spPr/>
    </dgm:pt>
    <dgm:pt modelId="{D009873A-95F5-4C71-B042-503E746D0EDF}" type="pres">
      <dgm:prSet presAssocID="{17376C60-225F-43B7-A07C-B1A77EF72B63}" presName="sibTransFirstNode" presStyleLbl="bgShp" presStyleIdx="0" presStyleCnt="1"/>
      <dgm:spPr/>
    </dgm:pt>
    <dgm:pt modelId="{AAB9369E-806A-450B-AEF6-897107BE2722}" type="pres">
      <dgm:prSet presAssocID="{795DDAB5-2169-4B00-8E39-65986820F462}" presName="nodeFollowingNodes" presStyleLbl="node1" presStyleIdx="1" presStyleCnt="10">
        <dgm:presLayoutVars>
          <dgm:bulletEnabled val="1"/>
        </dgm:presLayoutVars>
      </dgm:prSet>
      <dgm:spPr/>
    </dgm:pt>
    <dgm:pt modelId="{84679DFF-C4C0-4FE0-95AB-222B6EB8DADF}" type="pres">
      <dgm:prSet presAssocID="{F262CD02-2A3D-405E-A55E-92657170D90C}" presName="nodeFollowingNodes" presStyleLbl="node1" presStyleIdx="2" presStyleCnt="10">
        <dgm:presLayoutVars>
          <dgm:bulletEnabled val="1"/>
        </dgm:presLayoutVars>
      </dgm:prSet>
      <dgm:spPr/>
    </dgm:pt>
    <dgm:pt modelId="{9A066C84-0891-4DD0-A02C-6CBBC2F76F95}" type="pres">
      <dgm:prSet presAssocID="{841EB063-4742-4D22-B048-6F52C55A5A16}" presName="nodeFollowingNodes" presStyleLbl="node1" presStyleIdx="3" presStyleCnt="10">
        <dgm:presLayoutVars>
          <dgm:bulletEnabled val="1"/>
        </dgm:presLayoutVars>
      </dgm:prSet>
      <dgm:spPr/>
    </dgm:pt>
    <dgm:pt modelId="{1C6A8FB2-95A0-4914-91F0-923384399677}" type="pres">
      <dgm:prSet presAssocID="{15EEA215-797A-472E-8F61-3DD4CF266AC4}" presName="nodeFollowingNodes" presStyleLbl="node1" presStyleIdx="4" presStyleCnt="10">
        <dgm:presLayoutVars>
          <dgm:bulletEnabled val="1"/>
        </dgm:presLayoutVars>
      </dgm:prSet>
      <dgm:spPr/>
    </dgm:pt>
    <dgm:pt modelId="{87CD56FE-A119-469E-ACC1-18B498AD20D0}" type="pres">
      <dgm:prSet presAssocID="{97B387CB-5559-4BC5-970E-1C91868398B2}" presName="nodeFollowingNodes" presStyleLbl="node1" presStyleIdx="5" presStyleCnt="10">
        <dgm:presLayoutVars>
          <dgm:bulletEnabled val="1"/>
        </dgm:presLayoutVars>
      </dgm:prSet>
      <dgm:spPr/>
    </dgm:pt>
    <dgm:pt modelId="{E3A90AD6-71AD-4FC1-AA3A-D30447DB2FBF}" type="pres">
      <dgm:prSet presAssocID="{91E05564-831A-4EC0-B3D2-B3FFA254853E}" presName="nodeFollowingNodes" presStyleLbl="node1" presStyleIdx="6" presStyleCnt="10">
        <dgm:presLayoutVars>
          <dgm:bulletEnabled val="1"/>
        </dgm:presLayoutVars>
      </dgm:prSet>
      <dgm:spPr/>
    </dgm:pt>
    <dgm:pt modelId="{C1A03D80-6056-46C6-B822-EA2BA8A8F976}" type="pres">
      <dgm:prSet presAssocID="{E6F42781-A86C-4282-80F5-85955C0E09A9}" presName="nodeFollowingNodes" presStyleLbl="node1" presStyleIdx="7" presStyleCnt="10">
        <dgm:presLayoutVars>
          <dgm:bulletEnabled val="1"/>
        </dgm:presLayoutVars>
      </dgm:prSet>
      <dgm:spPr/>
    </dgm:pt>
    <dgm:pt modelId="{9AAA9F89-B9E7-4A42-A6F0-95DBA519D8A0}" type="pres">
      <dgm:prSet presAssocID="{9C3A8CBA-9C0D-4661-B93A-8580982B7CB2}" presName="nodeFollowingNodes" presStyleLbl="node1" presStyleIdx="8" presStyleCnt="10">
        <dgm:presLayoutVars>
          <dgm:bulletEnabled val="1"/>
        </dgm:presLayoutVars>
      </dgm:prSet>
      <dgm:spPr/>
    </dgm:pt>
    <dgm:pt modelId="{C92EF8B2-D5F3-46CF-964C-E95896E2CE9F}" type="pres">
      <dgm:prSet presAssocID="{727196D6-FAC1-463A-91B8-F64CE9EDE742}" presName="nodeFollowingNodes" presStyleLbl="node1" presStyleIdx="9" presStyleCnt="10">
        <dgm:presLayoutVars>
          <dgm:bulletEnabled val="1"/>
        </dgm:presLayoutVars>
      </dgm:prSet>
      <dgm:spPr/>
    </dgm:pt>
  </dgm:ptLst>
  <dgm:cxnLst>
    <dgm:cxn modelId="{A96B2709-EAE7-4F87-A7E0-4DC6063DC4BE}" type="presOf" srcId="{71AC56F7-E056-4706-859E-79224A511F90}" destId="{7FE595C2-1141-4C15-AF70-0CF153F2592D}" srcOrd="0" destOrd="0" presId="urn:microsoft.com/office/officeart/2005/8/layout/cycle3"/>
    <dgm:cxn modelId="{43B19A20-B6C4-4976-AC91-2A52992C24E8}" type="presOf" srcId="{17376C60-225F-43B7-A07C-B1A77EF72B63}" destId="{D009873A-95F5-4C71-B042-503E746D0EDF}" srcOrd="0" destOrd="0" presId="urn:microsoft.com/office/officeart/2005/8/layout/cycle3"/>
    <dgm:cxn modelId="{C12AC35D-8FFD-4D99-9374-C50C6E17F055}" srcId="{71AC56F7-E056-4706-859E-79224A511F90}" destId="{727196D6-FAC1-463A-91B8-F64CE9EDE742}" srcOrd="9" destOrd="0" parTransId="{3D638313-9A28-4C99-82EF-103E85A937CE}" sibTransId="{4BF3D919-1761-4A8F-B062-24B99F7BA395}"/>
    <dgm:cxn modelId="{9F7FB25E-7C7E-4B6A-8369-A431DEC624F4}" srcId="{71AC56F7-E056-4706-859E-79224A511F90}" destId="{15EEA215-797A-472E-8F61-3DD4CF266AC4}" srcOrd="4" destOrd="0" parTransId="{E7E95885-E34A-4BE2-8744-7D04FB646A4F}" sibTransId="{40CA038B-5A53-440E-8061-98B159BCE794}"/>
    <dgm:cxn modelId="{4F19D45F-DCAA-4FD0-9635-BF3A56A24CF8}" srcId="{71AC56F7-E056-4706-859E-79224A511F90}" destId="{97B387CB-5559-4BC5-970E-1C91868398B2}" srcOrd="5" destOrd="0" parTransId="{8EA2F26F-56CB-4A83-91BE-DC75DF278DA3}" sibTransId="{098BC6FA-455C-4ED4-9916-D32E5FA9FF03}"/>
    <dgm:cxn modelId="{2BD51263-680B-494D-9AD6-9A946E1F5AB1}" type="presOf" srcId="{F262CD02-2A3D-405E-A55E-92657170D90C}" destId="{84679DFF-C4C0-4FE0-95AB-222B6EB8DADF}" srcOrd="0" destOrd="0" presId="urn:microsoft.com/office/officeart/2005/8/layout/cycle3"/>
    <dgm:cxn modelId="{918CAC47-DB51-4D7D-BF8F-FFFE81533BE4}" type="presOf" srcId="{9C3A8CBA-9C0D-4661-B93A-8580982B7CB2}" destId="{9AAA9F89-B9E7-4A42-A6F0-95DBA519D8A0}" srcOrd="0" destOrd="0" presId="urn:microsoft.com/office/officeart/2005/8/layout/cycle3"/>
    <dgm:cxn modelId="{60FF2D68-50EA-4156-990A-1051C917B383}" type="presOf" srcId="{15EEA215-797A-472E-8F61-3DD4CF266AC4}" destId="{1C6A8FB2-95A0-4914-91F0-923384399677}" srcOrd="0" destOrd="0" presId="urn:microsoft.com/office/officeart/2005/8/layout/cycle3"/>
    <dgm:cxn modelId="{8EF32D6C-B82E-4559-9652-123918049349}" srcId="{71AC56F7-E056-4706-859E-79224A511F90}" destId="{841EB063-4742-4D22-B048-6F52C55A5A16}" srcOrd="3" destOrd="0" parTransId="{F41A6D42-A0FC-4195-A358-FC875D2DDD55}" sibTransId="{64992C3A-FC75-446C-B1EF-74122CF0B0BB}"/>
    <dgm:cxn modelId="{B1A82A73-81AB-40BF-8F4A-6B674DB52507}" type="presOf" srcId="{E6F42781-A86C-4282-80F5-85955C0E09A9}" destId="{C1A03D80-6056-46C6-B822-EA2BA8A8F976}" srcOrd="0" destOrd="0" presId="urn:microsoft.com/office/officeart/2005/8/layout/cycle3"/>
    <dgm:cxn modelId="{26424B78-1E5F-4822-BDC1-CC439C31B1C1}" type="presOf" srcId="{727196D6-FAC1-463A-91B8-F64CE9EDE742}" destId="{C92EF8B2-D5F3-46CF-964C-E95896E2CE9F}" srcOrd="0" destOrd="0" presId="urn:microsoft.com/office/officeart/2005/8/layout/cycle3"/>
    <dgm:cxn modelId="{27F1F49B-BEE2-4354-836A-6946038D565C}" srcId="{71AC56F7-E056-4706-859E-79224A511F90}" destId="{E6F42781-A86C-4282-80F5-85955C0E09A9}" srcOrd="7" destOrd="0" parTransId="{F96897B8-3102-4472-AACE-CC8700E4DEAA}" sibTransId="{6CF59E04-C218-49A3-BBC8-10F6C64C38B8}"/>
    <dgm:cxn modelId="{3C2D6EA9-E80A-4E05-A055-A56299E846A3}" srcId="{71AC56F7-E056-4706-859E-79224A511F90}" destId="{9C3A8CBA-9C0D-4661-B93A-8580982B7CB2}" srcOrd="8" destOrd="0" parTransId="{31303C2D-2382-41E5-9E8F-0DB0C04B4A5B}" sibTransId="{32A6C5AB-8D9E-4EC1-93C6-6D65BFEAA2B2}"/>
    <dgm:cxn modelId="{38AB55AB-4F7A-412A-B219-448CFD109D80}" srcId="{71AC56F7-E056-4706-859E-79224A511F90}" destId="{795DDAB5-2169-4B00-8E39-65986820F462}" srcOrd="1" destOrd="0" parTransId="{EF49F7C0-74FD-48D4-AC7F-1D962B0BEC6F}" sibTransId="{D7E95710-3805-49AE-9895-013BC8347013}"/>
    <dgm:cxn modelId="{C2F73DAC-20B8-47F0-9D25-5B7AAFA3EF2E}" type="presOf" srcId="{795DDAB5-2169-4B00-8E39-65986820F462}" destId="{AAB9369E-806A-450B-AEF6-897107BE2722}" srcOrd="0" destOrd="0" presId="urn:microsoft.com/office/officeart/2005/8/layout/cycle3"/>
    <dgm:cxn modelId="{719B0FBD-C616-43E7-8DD6-47EED20894AF}" srcId="{71AC56F7-E056-4706-859E-79224A511F90}" destId="{F262CD02-2A3D-405E-A55E-92657170D90C}" srcOrd="2" destOrd="0" parTransId="{FB6A3981-C818-4E43-99E5-4F463AF7C513}" sibTransId="{84D03F43-532A-4582-87F6-4DB5F3BE9F7A}"/>
    <dgm:cxn modelId="{58A56FD0-6588-4779-89A1-327BFA83A6E9}" srcId="{71AC56F7-E056-4706-859E-79224A511F90}" destId="{D8F74640-8D5E-42FE-803E-050EBBA7EBE7}" srcOrd="0" destOrd="0" parTransId="{858655B0-158F-46B9-A958-315B3D32E868}" sibTransId="{17376C60-225F-43B7-A07C-B1A77EF72B63}"/>
    <dgm:cxn modelId="{B6E48FE7-5628-4A30-94EC-39DA75EA0844}" type="presOf" srcId="{97B387CB-5559-4BC5-970E-1C91868398B2}" destId="{87CD56FE-A119-469E-ACC1-18B498AD20D0}" srcOrd="0" destOrd="0" presId="urn:microsoft.com/office/officeart/2005/8/layout/cycle3"/>
    <dgm:cxn modelId="{6F7549F0-9EEF-46AB-9C52-4BBA5427EF2A}" type="presOf" srcId="{841EB063-4742-4D22-B048-6F52C55A5A16}" destId="{9A066C84-0891-4DD0-A02C-6CBBC2F76F95}" srcOrd="0" destOrd="0" presId="urn:microsoft.com/office/officeart/2005/8/layout/cycle3"/>
    <dgm:cxn modelId="{12AE12F1-12D8-48EF-888D-B02C0E388635}" type="presOf" srcId="{D8F74640-8D5E-42FE-803E-050EBBA7EBE7}" destId="{6172E7DB-D1B8-4A24-A2A9-168860EFDD8F}" srcOrd="0" destOrd="0" presId="urn:microsoft.com/office/officeart/2005/8/layout/cycle3"/>
    <dgm:cxn modelId="{80F8ECF5-C9F6-49F4-86C6-DA338B2466A5}" type="presOf" srcId="{91E05564-831A-4EC0-B3D2-B3FFA254853E}" destId="{E3A90AD6-71AD-4FC1-AA3A-D30447DB2FBF}" srcOrd="0" destOrd="0" presId="urn:microsoft.com/office/officeart/2005/8/layout/cycle3"/>
    <dgm:cxn modelId="{A9413FFD-19C3-42DF-826D-37F59541893B}" srcId="{71AC56F7-E056-4706-859E-79224A511F90}" destId="{91E05564-831A-4EC0-B3D2-B3FFA254853E}" srcOrd="6" destOrd="0" parTransId="{6352F582-B98B-4AC0-AC6A-7484C9B9E2FD}" sibTransId="{435A0F5D-140A-4686-819B-482A629285A3}"/>
    <dgm:cxn modelId="{7AB1416A-3536-41B0-8E84-22584B153058}" type="presParOf" srcId="{7FE595C2-1141-4C15-AF70-0CF153F2592D}" destId="{75505714-7DA1-4C99-81CA-AFD7FF1D65CC}" srcOrd="0" destOrd="0" presId="urn:microsoft.com/office/officeart/2005/8/layout/cycle3"/>
    <dgm:cxn modelId="{A895D58A-5402-478B-848D-9A661848A2C3}" type="presParOf" srcId="{75505714-7DA1-4C99-81CA-AFD7FF1D65CC}" destId="{6172E7DB-D1B8-4A24-A2A9-168860EFDD8F}" srcOrd="0" destOrd="0" presId="urn:microsoft.com/office/officeart/2005/8/layout/cycle3"/>
    <dgm:cxn modelId="{C7B99D5D-44F8-44BE-9E12-743047BE380E}" type="presParOf" srcId="{75505714-7DA1-4C99-81CA-AFD7FF1D65CC}" destId="{D009873A-95F5-4C71-B042-503E746D0EDF}" srcOrd="1" destOrd="0" presId="urn:microsoft.com/office/officeart/2005/8/layout/cycle3"/>
    <dgm:cxn modelId="{6E47B1B7-B547-43C1-8B56-275C4355ADFE}" type="presParOf" srcId="{75505714-7DA1-4C99-81CA-AFD7FF1D65CC}" destId="{AAB9369E-806A-450B-AEF6-897107BE2722}" srcOrd="2" destOrd="0" presId="urn:microsoft.com/office/officeart/2005/8/layout/cycle3"/>
    <dgm:cxn modelId="{57E88A32-6DFD-4B5E-9CEC-5C3806CADD60}" type="presParOf" srcId="{75505714-7DA1-4C99-81CA-AFD7FF1D65CC}" destId="{84679DFF-C4C0-4FE0-95AB-222B6EB8DADF}" srcOrd="3" destOrd="0" presId="urn:microsoft.com/office/officeart/2005/8/layout/cycle3"/>
    <dgm:cxn modelId="{3E6A736E-BADD-41EA-998A-D6CF727DBDF5}" type="presParOf" srcId="{75505714-7DA1-4C99-81CA-AFD7FF1D65CC}" destId="{9A066C84-0891-4DD0-A02C-6CBBC2F76F95}" srcOrd="4" destOrd="0" presId="urn:microsoft.com/office/officeart/2005/8/layout/cycle3"/>
    <dgm:cxn modelId="{2628CBBE-814D-4296-BDF9-AF229D46E7FE}" type="presParOf" srcId="{75505714-7DA1-4C99-81CA-AFD7FF1D65CC}" destId="{1C6A8FB2-95A0-4914-91F0-923384399677}" srcOrd="5" destOrd="0" presId="urn:microsoft.com/office/officeart/2005/8/layout/cycle3"/>
    <dgm:cxn modelId="{5B32EEA8-E459-40B6-BFC4-52FD1E4895B2}" type="presParOf" srcId="{75505714-7DA1-4C99-81CA-AFD7FF1D65CC}" destId="{87CD56FE-A119-469E-ACC1-18B498AD20D0}" srcOrd="6" destOrd="0" presId="urn:microsoft.com/office/officeart/2005/8/layout/cycle3"/>
    <dgm:cxn modelId="{C5CA587D-3270-4839-8577-F5DDF9B1656B}" type="presParOf" srcId="{75505714-7DA1-4C99-81CA-AFD7FF1D65CC}" destId="{E3A90AD6-71AD-4FC1-AA3A-D30447DB2FBF}" srcOrd="7" destOrd="0" presId="urn:microsoft.com/office/officeart/2005/8/layout/cycle3"/>
    <dgm:cxn modelId="{AC3DD211-DE1C-49C9-9970-6C5C0B62F371}" type="presParOf" srcId="{75505714-7DA1-4C99-81CA-AFD7FF1D65CC}" destId="{C1A03D80-6056-46C6-B822-EA2BA8A8F976}" srcOrd="8" destOrd="0" presId="urn:microsoft.com/office/officeart/2005/8/layout/cycle3"/>
    <dgm:cxn modelId="{721FD69F-701A-4D93-B872-AF8020D3A2F9}" type="presParOf" srcId="{75505714-7DA1-4C99-81CA-AFD7FF1D65CC}" destId="{9AAA9F89-B9E7-4A42-A6F0-95DBA519D8A0}" srcOrd="9" destOrd="0" presId="urn:microsoft.com/office/officeart/2005/8/layout/cycle3"/>
    <dgm:cxn modelId="{82F98868-D710-4D4F-909A-9BA344641863}" type="presParOf" srcId="{75505714-7DA1-4C99-81CA-AFD7FF1D65CC}" destId="{C92EF8B2-D5F3-46CF-964C-E95896E2CE9F}" srcOrd="10"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A395F0-DE11-46B0-ABE9-C82BD79FC5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A988468F-4FDB-486B-B838-993C443900F8}">
      <dgm:prSet phldrT="[Text]"/>
      <dgm:spPr/>
      <dgm:t>
        <a:bodyPr/>
        <a:lstStyle/>
        <a:p>
          <a:r>
            <a:rPr lang="en-GB" dirty="0">
              <a:solidFill>
                <a:srgbClr val="C00000"/>
              </a:solidFill>
            </a:rPr>
            <a:t>Work-Life Balance</a:t>
          </a:r>
        </a:p>
      </dgm:t>
    </dgm:pt>
    <dgm:pt modelId="{BE5EE1AC-D542-4003-BF7D-DD06FEE274D9}" type="parTrans" cxnId="{08E0D397-9E2E-436B-99D9-9DCC0DF8570C}">
      <dgm:prSet/>
      <dgm:spPr/>
      <dgm:t>
        <a:bodyPr/>
        <a:lstStyle/>
        <a:p>
          <a:endParaRPr lang="en-GB"/>
        </a:p>
      </dgm:t>
    </dgm:pt>
    <dgm:pt modelId="{23BD90CC-A776-4296-A2AD-2E6811BF603A}" type="sibTrans" cxnId="{08E0D397-9E2E-436B-99D9-9DCC0DF8570C}">
      <dgm:prSet/>
      <dgm:spPr>
        <a:noFill/>
      </dgm:spPr>
      <dgm:t>
        <a:bodyPr/>
        <a:lstStyle/>
        <a:p>
          <a:endParaRPr lang="en-GB"/>
        </a:p>
      </dgm:t>
    </dgm:pt>
    <dgm:pt modelId="{7F80C4E7-C10B-4015-A8B9-AE1B7AA26C19}">
      <dgm:prSet phldrT="[Text]"/>
      <dgm:spPr/>
      <dgm:t>
        <a:bodyPr/>
        <a:lstStyle/>
        <a:p>
          <a:r>
            <a:rPr lang="en-GB" dirty="0">
              <a:solidFill>
                <a:srgbClr val="C00000"/>
              </a:solidFill>
            </a:rPr>
            <a:t>Social Support – friends, family &amp; colleagues</a:t>
          </a:r>
        </a:p>
      </dgm:t>
    </dgm:pt>
    <dgm:pt modelId="{E519FBB1-7860-4C8D-96C9-C67FAA40B338}" type="parTrans" cxnId="{E92CC490-E6E5-489B-BEA4-24155369CCD9}">
      <dgm:prSet/>
      <dgm:spPr/>
      <dgm:t>
        <a:bodyPr/>
        <a:lstStyle/>
        <a:p>
          <a:endParaRPr lang="en-GB"/>
        </a:p>
      </dgm:t>
    </dgm:pt>
    <dgm:pt modelId="{B0AC1105-660F-4D43-BDCE-B53269017139}" type="sibTrans" cxnId="{E92CC490-E6E5-489B-BEA4-24155369CCD9}">
      <dgm:prSet/>
      <dgm:spPr>
        <a:noFill/>
      </dgm:spPr>
      <dgm:t>
        <a:bodyPr/>
        <a:lstStyle/>
        <a:p>
          <a:endParaRPr lang="en-GB"/>
        </a:p>
      </dgm:t>
    </dgm:pt>
    <dgm:pt modelId="{C7CB2AFD-B63F-4E6E-9FD9-F606D6F6C77B}">
      <dgm:prSet phldrT="[Text]"/>
      <dgm:spPr/>
      <dgm:t>
        <a:bodyPr/>
        <a:lstStyle/>
        <a:p>
          <a:r>
            <a:rPr lang="en-GB" dirty="0">
              <a:solidFill>
                <a:srgbClr val="C00000"/>
              </a:solidFill>
            </a:rPr>
            <a:t>Spirituality</a:t>
          </a:r>
        </a:p>
      </dgm:t>
    </dgm:pt>
    <dgm:pt modelId="{62E1656A-03A3-4BBE-A624-4BC4DCFFCCF6}" type="parTrans" cxnId="{C4EB9C9B-7665-4E7B-957A-722ADF63AE15}">
      <dgm:prSet/>
      <dgm:spPr/>
      <dgm:t>
        <a:bodyPr/>
        <a:lstStyle/>
        <a:p>
          <a:endParaRPr lang="en-GB"/>
        </a:p>
      </dgm:t>
    </dgm:pt>
    <dgm:pt modelId="{C6A30278-2594-4077-BCD7-91F8DAE8A2E6}" type="sibTrans" cxnId="{C4EB9C9B-7665-4E7B-957A-722ADF63AE15}">
      <dgm:prSet/>
      <dgm:spPr>
        <a:noFill/>
      </dgm:spPr>
      <dgm:t>
        <a:bodyPr/>
        <a:lstStyle/>
        <a:p>
          <a:endParaRPr lang="en-GB"/>
        </a:p>
      </dgm:t>
    </dgm:pt>
    <dgm:pt modelId="{7C573D2B-C4CD-48DF-912F-A6FB32523CBA}">
      <dgm:prSet phldrT="[Text]"/>
      <dgm:spPr/>
      <dgm:t>
        <a:bodyPr/>
        <a:lstStyle/>
        <a:p>
          <a:r>
            <a:rPr lang="en-GB" dirty="0">
              <a:solidFill>
                <a:srgbClr val="C00000"/>
              </a:solidFill>
            </a:rPr>
            <a:t>Be decisive</a:t>
          </a:r>
        </a:p>
      </dgm:t>
    </dgm:pt>
    <dgm:pt modelId="{ED8FD6C3-27AA-4BB9-BF3A-741EF4210E92}" type="parTrans" cxnId="{1E0FD96A-A354-4689-B395-58948A57293C}">
      <dgm:prSet/>
      <dgm:spPr/>
      <dgm:t>
        <a:bodyPr/>
        <a:lstStyle/>
        <a:p>
          <a:endParaRPr lang="en-GB"/>
        </a:p>
      </dgm:t>
    </dgm:pt>
    <dgm:pt modelId="{FB926FC3-A749-4859-BC9F-3D579EA9EDF2}" type="sibTrans" cxnId="{1E0FD96A-A354-4689-B395-58948A57293C}">
      <dgm:prSet/>
      <dgm:spPr>
        <a:noFill/>
      </dgm:spPr>
      <dgm:t>
        <a:bodyPr/>
        <a:lstStyle/>
        <a:p>
          <a:endParaRPr lang="en-GB"/>
        </a:p>
      </dgm:t>
    </dgm:pt>
    <dgm:pt modelId="{FBAC5C3A-83C8-46B3-8032-068AC83AE243}">
      <dgm:prSet phldrT="[Text]"/>
      <dgm:spPr/>
      <dgm:t>
        <a:bodyPr/>
        <a:lstStyle/>
        <a:p>
          <a:r>
            <a:rPr lang="en-GB" dirty="0">
              <a:solidFill>
                <a:srgbClr val="C00000"/>
              </a:solidFill>
            </a:rPr>
            <a:t>Acceptance</a:t>
          </a:r>
        </a:p>
      </dgm:t>
    </dgm:pt>
    <dgm:pt modelId="{984319E9-DC8E-4978-95C4-E3AFC28856C8}" type="parTrans" cxnId="{21208424-79E6-4A23-A746-5ACF5379855F}">
      <dgm:prSet/>
      <dgm:spPr/>
      <dgm:t>
        <a:bodyPr/>
        <a:lstStyle/>
        <a:p>
          <a:endParaRPr lang="en-GB"/>
        </a:p>
      </dgm:t>
    </dgm:pt>
    <dgm:pt modelId="{BD141849-CC8C-4C12-AC0A-BEAC2F9C6C1D}" type="sibTrans" cxnId="{21208424-79E6-4A23-A746-5ACF5379855F}">
      <dgm:prSet/>
      <dgm:spPr>
        <a:noFill/>
      </dgm:spPr>
      <dgm:t>
        <a:bodyPr/>
        <a:lstStyle/>
        <a:p>
          <a:endParaRPr lang="en-GB"/>
        </a:p>
      </dgm:t>
    </dgm:pt>
    <dgm:pt modelId="{2138A2EF-2A89-4FBF-8643-FCD40ECE3807}">
      <dgm:prSet phldrT="[Text]"/>
      <dgm:spPr/>
      <dgm:t>
        <a:bodyPr/>
        <a:lstStyle/>
        <a:p>
          <a:r>
            <a:rPr lang="en-GB" dirty="0">
              <a:solidFill>
                <a:srgbClr val="C00000"/>
              </a:solidFill>
            </a:rPr>
            <a:t>Self soothing</a:t>
          </a:r>
        </a:p>
      </dgm:t>
    </dgm:pt>
    <dgm:pt modelId="{787D8760-036B-4B2F-877D-ED80ABD808A6}" type="parTrans" cxnId="{56B0C689-DF83-4488-A922-FA91F544DF9A}">
      <dgm:prSet/>
      <dgm:spPr/>
      <dgm:t>
        <a:bodyPr/>
        <a:lstStyle/>
        <a:p>
          <a:endParaRPr lang="en-GB"/>
        </a:p>
      </dgm:t>
    </dgm:pt>
    <dgm:pt modelId="{7C34B7FE-2683-4A61-8871-18A6832ECAE7}" type="sibTrans" cxnId="{56B0C689-DF83-4488-A922-FA91F544DF9A}">
      <dgm:prSet/>
      <dgm:spPr>
        <a:noFill/>
      </dgm:spPr>
      <dgm:t>
        <a:bodyPr/>
        <a:lstStyle/>
        <a:p>
          <a:endParaRPr lang="en-GB"/>
        </a:p>
      </dgm:t>
    </dgm:pt>
    <dgm:pt modelId="{889E409F-5C6A-4472-AAD7-DB13C28CFC15}">
      <dgm:prSet phldrT="[Text]"/>
      <dgm:spPr/>
      <dgm:t>
        <a:bodyPr/>
        <a:lstStyle/>
        <a:p>
          <a:r>
            <a:rPr lang="en-GB" dirty="0">
              <a:solidFill>
                <a:srgbClr val="C00000"/>
              </a:solidFill>
            </a:rPr>
            <a:t>Realistic Goal Setting</a:t>
          </a:r>
        </a:p>
      </dgm:t>
    </dgm:pt>
    <dgm:pt modelId="{46BAE3C7-F467-4DC1-AA90-C99796DEE8A7}" type="parTrans" cxnId="{AE35E103-6E7E-49F2-9BFA-AACA1FBD01B9}">
      <dgm:prSet/>
      <dgm:spPr/>
      <dgm:t>
        <a:bodyPr/>
        <a:lstStyle/>
        <a:p>
          <a:endParaRPr lang="en-GB"/>
        </a:p>
      </dgm:t>
    </dgm:pt>
    <dgm:pt modelId="{B9F8BBC0-C9D7-4088-803B-F35309A59586}" type="sibTrans" cxnId="{AE35E103-6E7E-49F2-9BFA-AACA1FBD01B9}">
      <dgm:prSet/>
      <dgm:spPr>
        <a:noFill/>
      </dgm:spPr>
      <dgm:t>
        <a:bodyPr/>
        <a:lstStyle/>
        <a:p>
          <a:endParaRPr lang="en-GB"/>
        </a:p>
      </dgm:t>
    </dgm:pt>
    <dgm:pt modelId="{757D7D1A-7E41-4EDC-BD35-18CCB8164229}">
      <dgm:prSet phldrT="[Text]"/>
      <dgm:spPr/>
      <dgm:t>
        <a:bodyPr/>
        <a:lstStyle/>
        <a:p>
          <a:r>
            <a:rPr lang="en-GB" dirty="0">
              <a:solidFill>
                <a:srgbClr val="C00000"/>
              </a:solidFill>
            </a:rPr>
            <a:t>Hobbies &amp; Interests</a:t>
          </a:r>
        </a:p>
      </dgm:t>
    </dgm:pt>
    <dgm:pt modelId="{A31B4AF0-5199-4B3F-BBCC-B11B2DAE529A}" type="parTrans" cxnId="{678AA401-A789-4FA7-9B2B-5F620C6200AA}">
      <dgm:prSet/>
      <dgm:spPr/>
      <dgm:t>
        <a:bodyPr/>
        <a:lstStyle/>
        <a:p>
          <a:endParaRPr lang="en-GB"/>
        </a:p>
      </dgm:t>
    </dgm:pt>
    <dgm:pt modelId="{94A0EBFF-574C-4DB2-9C80-A345C2F2B303}" type="sibTrans" cxnId="{678AA401-A789-4FA7-9B2B-5F620C6200AA}">
      <dgm:prSet/>
      <dgm:spPr>
        <a:noFill/>
      </dgm:spPr>
      <dgm:t>
        <a:bodyPr/>
        <a:lstStyle/>
        <a:p>
          <a:endParaRPr lang="en-GB"/>
        </a:p>
      </dgm:t>
    </dgm:pt>
    <dgm:pt modelId="{2968B985-CB02-4910-A334-D9BAE4C431E9}">
      <dgm:prSet phldrT="[Text]"/>
      <dgm:spPr/>
      <dgm:t>
        <a:bodyPr/>
        <a:lstStyle/>
        <a:p>
          <a:r>
            <a:rPr lang="en-GB" dirty="0">
              <a:solidFill>
                <a:srgbClr val="C00000"/>
              </a:solidFill>
            </a:rPr>
            <a:t>Meaningful Activities</a:t>
          </a:r>
        </a:p>
      </dgm:t>
    </dgm:pt>
    <dgm:pt modelId="{60805364-DE22-4BC7-94FD-B2D2DDF9EE8F}" type="parTrans" cxnId="{EAA30B6C-5632-491C-8ACD-E7010F644E81}">
      <dgm:prSet/>
      <dgm:spPr/>
      <dgm:t>
        <a:bodyPr/>
        <a:lstStyle/>
        <a:p>
          <a:endParaRPr lang="en-GB"/>
        </a:p>
      </dgm:t>
    </dgm:pt>
    <dgm:pt modelId="{FC38588D-5385-47D9-9913-F5D4D0AA91DD}" type="sibTrans" cxnId="{EAA30B6C-5632-491C-8ACD-E7010F644E81}">
      <dgm:prSet/>
      <dgm:spPr>
        <a:noFill/>
      </dgm:spPr>
      <dgm:t>
        <a:bodyPr/>
        <a:lstStyle/>
        <a:p>
          <a:endParaRPr lang="en-GB"/>
        </a:p>
      </dgm:t>
    </dgm:pt>
    <dgm:pt modelId="{4B81932B-C6DC-4A08-B0C9-AAE02FE1AF8D}">
      <dgm:prSet phldrT="[Text]"/>
      <dgm:spPr/>
      <dgm:t>
        <a:bodyPr/>
        <a:lstStyle/>
        <a:p>
          <a:r>
            <a:rPr lang="en-GB" dirty="0">
              <a:solidFill>
                <a:srgbClr val="C00000"/>
              </a:solidFill>
            </a:rPr>
            <a:t>Opportunities for learning after adversity</a:t>
          </a:r>
        </a:p>
      </dgm:t>
    </dgm:pt>
    <dgm:pt modelId="{CBA3638B-A643-498C-AB18-C66A800CAF90}" type="parTrans" cxnId="{B1FCD882-95F2-428D-8641-6DA22C757BAA}">
      <dgm:prSet/>
      <dgm:spPr/>
      <dgm:t>
        <a:bodyPr/>
        <a:lstStyle/>
        <a:p>
          <a:endParaRPr lang="en-GB"/>
        </a:p>
      </dgm:t>
    </dgm:pt>
    <dgm:pt modelId="{057F6DCA-D278-4429-899A-3568164D1FD8}" type="sibTrans" cxnId="{B1FCD882-95F2-428D-8641-6DA22C757BAA}">
      <dgm:prSet/>
      <dgm:spPr>
        <a:noFill/>
      </dgm:spPr>
      <dgm:t>
        <a:bodyPr/>
        <a:lstStyle/>
        <a:p>
          <a:endParaRPr lang="en-GB"/>
        </a:p>
      </dgm:t>
    </dgm:pt>
    <dgm:pt modelId="{4CD38038-CB17-4136-B6F9-D0DC48C7BF63}">
      <dgm:prSet phldrT="[Text]"/>
      <dgm:spPr/>
      <dgm:t>
        <a:bodyPr/>
        <a:lstStyle/>
        <a:p>
          <a:r>
            <a:rPr lang="en-GB" dirty="0">
              <a:solidFill>
                <a:srgbClr val="C00000"/>
              </a:solidFill>
            </a:rPr>
            <a:t>Generate Helpful thoughts</a:t>
          </a:r>
        </a:p>
      </dgm:t>
    </dgm:pt>
    <dgm:pt modelId="{9C3D75C8-9EC4-4891-9C15-6E600147C750}" type="parTrans" cxnId="{0DE5E18A-17B7-4757-8441-429BE9A1B483}">
      <dgm:prSet/>
      <dgm:spPr/>
      <dgm:t>
        <a:bodyPr/>
        <a:lstStyle/>
        <a:p>
          <a:endParaRPr lang="en-GB"/>
        </a:p>
      </dgm:t>
    </dgm:pt>
    <dgm:pt modelId="{09B36C50-D511-47DA-97E3-A4AEA89948DF}" type="sibTrans" cxnId="{0DE5E18A-17B7-4757-8441-429BE9A1B483}">
      <dgm:prSet/>
      <dgm:spPr>
        <a:noFill/>
      </dgm:spPr>
      <dgm:t>
        <a:bodyPr/>
        <a:lstStyle/>
        <a:p>
          <a:endParaRPr lang="en-GB"/>
        </a:p>
      </dgm:t>
    </dgm:pt>
    <dgm:pt modelId="{F6308D3D-F15A-4A23-9AA5-2FF721F0266A}">
      <dgm:prSet phldrT="[Text]"/>
      <dgm:spPr/>
      <dgm:t>
        <a:bodyPr/>
        <a:lstStyle/>
        <a:p>
          <a:r>
            <a:rPr lang="en-GB" dirty="0">
              <a:solidFill>
                <a:srgbClr val="C00000"/>
              </a:solidFill>
            </a:rPr>
            <a:t>Relaxation  Meditation</a:t>
          </a:r>
        </a:p>
      </dgm:t>
    </dgm:pt>
    <dgm:pt modelId="{314FDCF9-A7D2-47F0-835D-0B38AD4144AB}" type="parTrans" cxnId="{D3277E86-327A-41B1-A8BD-735F128E545E}">
      <dgm:prSet/>
      <dgm:spPr/>
      <dgm:t>
        <a:bodyPr/>
        <a:lstStyle/>
        <a:p>
          <a:endParaRPr lang="en-GB"/>
        </a:p>
      </dgm:t>
    </dgm:pt>
    <dgm:pt modelId="{3619F733-4A86-4CA2-B331-1FEA4A300E59}" type="sibTrans" cxnId="{D3277E86-327A-41B1-A8BD-735F128E545E}">
      <dgm:prSet/>
      <dgm:spPr>
        <a:noFill/>
      </dgm:spPr>
      <dgm:t>
        <a:bodyPr/>
        <a:lstStyle/>
        <a:p>
          <a:endParaRPr lang="en-GB"/>
        </a:p>
      </dgm:t>
    </dgm:pt>
    <dgm:pt modelId="{A00ACAC6-E094-4627-A5E9-96A6492686A7}">
      <dgm:prSet phldrT="[Text]"/>
      <dgm:spPr/>
      <dgm:t>
        <a:bodyPr/>
        <a:lstStyle/>
        <a:p>
          <a:r>
            <a:rPr lang="en-GB" dirty="0">
              <a:solidFill>
                <a:srgbClr val="C00000"/>
              </a:solidFill>
            </a:rPr>
            <a:t>Self Care: Sleep, Nutrition, Exercise</a:t>
          </a:r>
        </a:p>
      </dgm:t>
    </dgm:pt>
    <dgm:pt modelId="{31217E2C-F024-458E-BE22-905F727B22F6}" type="parTrans" cxnId="{5BD1D4D3-8233-40B2-97B9-D91E5D0DBAC5}">
      <dgm:prSet/>
      <dgm:spPr/>
      <dgm:t>
        <a:bodyPr/>
        <a:lstStyle/>
        <a:p>
          <a:endParaRPr lang="en-GB"/>
        </a:p>
      </dgm:t>
    </dgm:pt>
    <dgm:pt modelId="{30FD3CF3-3018-439C-8CD8-AAEAD581F570}" type="sibTrans" cxnId="{5BD1D4D3-8233-40B2-97B9-D91E5D0DBAC5}">
      <dgm:prSet/>
      <dgm:spPr>
        <a:noFill/>
      </dgm:spPr>
      <dgm:t>
        <a:bodyPr/>
        <a:lstStyle/>
        <a:p>
          <a:endParaRPr lang="en-GB"/>
        </a:p>
      </dgm:t>
    </dgm:pt>
    <dgm:pt modelId="{1D29AAD2-E8B8-4371-BED8-49EA2BD688B8}" type="pres">
      <dgm:prSet presAssocID="{14A395F0-DE11-46B0-ABE9-C82BD79FC55A}" presName="cycle" presStyleCnt="0">
        <dgm:presLayoutVars>
          <dgm:dir/>
          <dgm:resizeHandles val="exact"/>
        </dgm:presLayoutVars>
      </dgm:prSet>
      <dgm:spPr/>
    </dgm:pt>
    <dgm:pt modelId="{6FBFAD47-C541-430E-AB7B-F510D0E3EB59}" type="pres">
      <dgm:prSet presAssocID="{A988468F-4FDB-486B-B838-993C443900F8}" presName="node" presStyleLbl="node1" presStyleIdx="0" presStyleCnt="13" custScaleX="190613" custScaleY="175130" custRadScaleRad="79183" custRadScaleInc="-33878">
        <dgm:presLayoutVars>
          <dgm:bulletEnabled val="1"/>
        </dgm:presLayoutVars>
      </dgm:prSet>
      <dgm:spPr/>
    </dgm:pt>
    <dgm:pt modelId="{6B3A61D7-8B9C-4971-B5F6-1A92EE6E3F88}" type="pres">
      <dgm:prSet presAssocID="{23BD90CC-A776-4296-A2AD-2E6811BF603A}" presName="sibTrans" presStyleLbl="sibTrans2D1" presStyleIdx="0" presStyleCnt="13"/>
      <dgm:spPr/>
    </dgm:pt>
    <dgm:pt modelId="{4DDC8859-860B-408C-A642-22BA86778DA2}" type="pres">
      <dgm:prSet presAssocID="{23BD90CC-A776-4296-A2AD-2E6811BF603A}" presName="connectorText" presStyleLbl="sibTrans2D1" presStyleIdx="0" presStyleCnt="13"/>
      <dgm:spPr/>
    </dgm:pt>
    <dgm:pt modelId="{7160C807-4128-4C74-88FF-5568134F092D}" type="pres">
      <dgm:prSet presAssocID="{7F80C4E7-C10B-4015-A8B9-AE1B7AA26C19}" presName="node" presStyleLbl="node1" presStyleIdx="1" presStyleCnt="13" custScaleX="273135" custScaleY="241518" custRadScaleRad="111935" custRadScaleInc="90047">
        <dgm:presLayoutVars>
          <dgm:bulletEnabled val="1"/>
        </dgm:presLayoutVars>
      </dgm:prSet>
      <dgm:spPr/>
    </dgm:pt>
    <dgm:pt modelId="{60BA048B-DC2F-487E-A2BC-AD9263F4C602}" type="pres">
      <dgm:prSet presAssocID="{B0AC1105-660F-4D43-BDCE-B53269017139}" presName="sibTrans" presStyleLbl="sibTrans2D1" presStyleIdx="1" presStyleCnt="13" custLinFactNeighborX="15297" custLinFactNeighborY="-71491"/>
      <dgm:spPr/>
    </dgm:pt>
    <dgm:pt modelId="{1B6FCDAB-80E0-42CF-9386-C2BBD513E33B}" type="pres">
      <dgm:prSet presAssocID="{B0AC1105-660F-4D43-BDCE-B53269017139}" presName="connectorText" presStyleLbl="sibTrans2D1" presStyleIdx="1" presStyleCnt="13"/>
      <dgm:spPr/>
    </dgm:pt>
    <dgm:pt modelId="{4732F1B9-8265-4DDC-9A79-933419D9F4E0}" type="pres">
      <dgm:prSet presAssocID="{C7CB2AFD-B63F-4E6E-9FD9-F606D6F6C77B}" presName="node" presStyleLbl="node1" presStyleIdx="2" presStyleCnt="13" custScaleX="208785" custScaleY="186272" custRadScaleRad="133012" custRadScaleInc="-975884">
        <dgm:presLayoutVars>
          <dgm:bulletEnabled val="1"/>
        </dgm:presLayoutVars>
      </dgm:prSet>
      <dgm:spPr/>
    </dgm:pt>
    <dgm:pt modelId="{7199FBE2-7C34-472D-B9A3-5B8E322332E2}" type="pres">
      <dgm:prSet presAssocID="{C6A30278-2594-4077-BCD7-91F8DAE8A2E6}" presName="sibTrans" presStyleLbl="sibTrans2D1" presStyleIdx="2" presStyleCnt="13"/>
      <dgm:spPr/>
    </dgm:pt>
    <dgm:pt modelId="{320C6E80-C636-451F-887A-2611BA98B07A}" type="pres">
      <dgm:prSet presAssocID="{C6A30278-2594-4077-BCD7-91F8DAE8A2E6}" presName="connectorText" presStyleLbl="sibTrans2D1" presStyleIdx="2" presStyleCnt="13"/>
      <dgm:spPr/>
    </dgm:pt>
    <dgm:pt modelId="{208499B4-65AE-4A25-85B5-F0C93B880B8F}" type="pres">
      <dgm:prSet presAssocID="{7C573D2B-C4CD-48DF-912F-A6FB32523CBA}" presName="node" presStyleLbl="node1" presStyleIdx="3" presStyleCnt="13" custScaleX="232339" custScaleY="208469" custRadScaleRad="75471" custRadScaleInc="159454">
        <dgm:presLayoutVars>
          <dgm:bulletEnabled val="1"/>
        </dgm:presLayoutVars>
      </dgm:prSet>
      <dgm:spPr/>
    </dgm:pt>
    <dgm:pt modelId="{DD03CF61-4023-48B8-A021-744B8F45D113}" type="pres">
      <dgm:prSet presAssocID="{FB926FC3-A749-4859-BC9F-3D579EA9EDF2}" presName="sibTrans" presStyleLbl="sibTrans2D1" presStyleIdx="3" presStyleCnt="13"/>
      <dgm:spPr/>
    </dgm:pt>
    <dgm:pt modelId="{634405EC-6A35-4AF8-A8B5-D73AFAF092E6}" type="pres">
      <dgm:prSet presAssocID="{FB926FC3-A749-4859-BC9F-3D579EA9EDF2}" presName="connectorText" presStyleLbl="sibTrans2D1" presStyleIdx="3" presStyleCnt="13"/>
      <dgm:spPr/>
    </dgm:pt>
    <dgm:pt modelId="{9B8398EA-5F65-458F-962A-818D588212AE}" type="pres">
      <dgm:prSet presAssocID="{FBAC5C3A-83C8-46B3-8032-068AC83AE243}" presName="node" presStyleLbl="node1" presStyleIdx="4" presStyleCnt="13" custScaleX="259576" custScaleY="225932" custRadScaleRad="35917" custRadScaleInc="-508325">
        <dgm:presLayoutVars>
          <dgm:bulletEnabled val="1"/>
        </dgm:presLayoutVars>
      </dgm:prSet>
      <dgm:spPr/>
    </dgm:pt>
    <dgm:pt modelId="{6B22F4B0-8C47-410D-A382-A5AF36BC912F}" type="pres">
      <dgm:prSet presAssocID="{BD141849-CC8C-4C12-AC0A-BEAC2F9C6C1D}" presName="sibTrans" presStyleLbl="sibTrans2D1" presStyleIdx="4" presStyleCnt="13"/>
      <dgm:spPr/>
    </dgm:pt>
    <dgm:pt modelId="{374ADB92-F185-4DCE-AA29-B85CCA9C8717}" type="pres">
      <dgm:prSet presAssocID="{BD141849-CC8C-4C12-AC0A-BEAC2F9C6C1D}" presName="connectorText" presStyleLbl="sibTrans2D1" presStyleIdx="4" presStyleCnt="13"/>
      <dgm:spPr/>
    </dgm:pt>
    <dgm:pt modelId="{8F08593A-37E8-44FF-8739-B4CBA599C783}" type="pres">
      <dgm:prSet presAssocID="{2138A2EF-2A89-4FBF-8643-FCD40ECE3807}" presName="node" presStyleLbl="node1" presStyleIdx="5" presStyleCnt="13" custScaleX="196859" custScaleY="162857" custRadScaleRad="74963" custRadScaleInc="101203">
        <dgm:presLayoutVars>
          <dgm:bulletEnabled val="1"/>
        </dgm:presLayoutVars>
      </dgm:prSet>
      <dgm:spPr/>
    </dgm:pt>
    <dgm:pt modelId="{BC3396B1-8F3C-4ED2-B7AA-F941E380C9FA}" type="pres">
      <dgm:prSet presAssocID="{7C34B7FE-2683-4A61-8871-18A6832ECAE7}" presName="sibTrans" presStyleLbl="sibTrans2D1" presStyleIdx="5" presStyleCnt="13"/>
      <dgm:spPr/>
    </dgm:pt>
    <dgm:pt modelId="{44C35DB7-43E7-4F57-BD22-2801BF664EC9}" type="pres">
      <dgm:prSet presAssocID="{7C34B7FE-2683-4A61-8871-18A6832ECAE7}" presName="connectorText" presStyleLbl="sibTrans2D1" presStyleIdx="5" presStyleCnt="13"/>
      <dgm:spPr/>
    </dgm:pt>
    <dgm:pt modelId="{B60BD786-7875-4D38-BC2F-594857FB77BD}" type="pres">
      <dgm:prSet presAssocID="{889E409F-5C6A-4472-AAD7-DB13C28CFC15}" presName="node" presStyleLbl="node1" presStyleIdx="6" presStyleCnt="13" custScaleX="228192" custScaleY="224366" custRadScaleRad="92926" custRadScaleInc="217261">
        <dgm:presLayoutVars>
          <dgm:bulletEnabled val="1"/>
        </dgm:presLayoutVars>
      </dgm:prSet>
      <dgm:spPr/>
    </dgm:pt>
    <dgm:pt modelId="{29690998-A63C-4B40-9B8F-4D62246BE6DD}" type="pres">
      <dgm:prSet presAssocID="{B9F8BBC0-C9D7-4088-803B-F35309A59586}" presName="sibTrans" presStyleLbl="sibTrans2D1" presStyleIdx="6" presStyleCnt="13" custLinFactNeighborX="-2011" custLinFactNeighborY="28608"/>
      <dgm:spPr/>
    </dgm:pt>
    <dgm:pt modelId="{71398EE8-4CCE-4A58-9223-8D283BC31C9B}" type="pres">
      <dgm:prSet presAssocID="{B9F8BBC0-C9D7-4088-803B-F35309A59586}" presName="connectorText" presStyleLbl="sibTrans2D1" presStyleIdx="6" presStyleCnt="13"/>
      <dgm:spPr/>
    </dgm:pt>
    <dgm:pt modelId="{112263E7-20D6-4893-A616-D5D8F03E2301}" type="pres">
      <dgm:prSet presAssocID="{757D7D1A-7E41-4EDC-BD35-18CCB8164229}" presName="node" presStyleLbl="node1" presStyleIdx="7" presStyleCnt="13" custScaleX="245217" custScaleY="227469" custRadScaleRad="131321" custRadScaleInc="-870023">
        <dgm:presLayoutVars>
          <dgm:bulletEnabled val="1"/>
        </dgm:presLayoutVars>
      </dgm:prSet>
      <dgm:spPr/>
    </dgm:pt>
    <dgm:pt modelId="{818D2470-E5F1-4DC2-A706-9FEE25E5780F}" type="pres">
      <dgm:prSet presAssocID="{94A0EBFF-574C-4DB2-9C80-A345C2F2B303}" presName="sibTrans" presStyleLbl="sibTrans2D1" presStyleIdx="7" presStyleCnt="13"/>
      <dgm:spPr/>
    </dgm:pt>
    <dgm:pt modelId="{ADFB96BF-57B6-46AC-BC83-30FBE7702453}" type="pres">
      <dgm:prSet presAssocID="{94A0EBFF-574C-4DB2-9C80-A345C2F2B303}" presName="connectorText" presStyleLbl="sibTrans2D1" presStyleIdx="7" presStyleCnt="13"/>
      <dgm:spPr/>
    </dgm:pt>
    <dgm:pt modelId="{B5418129-2D71-4F98-8F37-6CB34970713C}" type="pres">
      <dgm:prSet presAssocID="{2968B985-CB02-4910-A334-D9BAE4C431E9}" presName="node" presStyleLbl="node1" presStyleIdx="8" presStyleCnt="13" custScaleX="230962" custScaleY="208041" custRadScaleRad="50042" custRadScaleInc="84046">
        <dgm:presLayoutVars>
          <dgm:bulletEnabled val="1"/>
        </dgm:presLayoutVars>
      </dgm:prSet>
      <dgm:spPr/>
    </dgm:pt>
    <dgm:pt modelId="{EF794BDA-95F5-4B69-9B5F-3C5C5428D9DA}" type="pres">
      <dgm:prSet presAssocID="{FC38588D-5385-47D9-9913-F5D4D0AA91DD}" presName="sibTrans" presStyleLbl="sibTrans2D1" presStyleIdx="8" presStyleCnt="13"/>
      <dgm:spPr/>
    </dgm:pt>
    <dgm:pt modelId="{B3ECB5B0-4AB0-4124-8FA6-E02273247C81}" type="pres">
      <dgm:prSet presAssocID="{FC38588D-5385-47D9-9913-F5D4D0AA91DD}" presName="connectorText" presStyleLbl="sibTrans2D1" presStyleIdx="8" presStyleCnt="13"/>
      <dgm:spPr/>
    </dgm:pt>
    <dgm:pt modelId="{FBC2F346-2E88-4A52-9D15-61B28F932E65}" type="pres">
      <dgm:prSet presAssocID="{4B81932B-C6DC-4A08-B0C9-AAE02FE1AF8D}" presName="node" presStyleLbl="node1" presStyleIdx="9" presStyleCnt="13" custScaleX="270731" custScaleY="243488" custRadScaleRad="127283" custRadScaleInc="-39491">
        <dgm:presLayoutVars>
          <dgm:bulletEnabled val="1"/>
        </dgm:presLayoutVars>
      </dgm:prSet>
      <dgm:spPr/>
    </dgm:pt>
    <dgm:pt modelId="{7AD36C55-5639-4AE3-B355-BE5B74415557}" type="pres">
      <dgm:prSet presAssocID="{057F6DCA-D278-4429-899A-3568164D1FD8}" presName="sibTrans" presStyleLbl="sibTrans2D1" presStyleIdx="9" presStyleCnt="13"/>
      <dgm:spPr/>
    </dgm:pt>
    <dgm:pt modelId="{AAC70929-6FD9-418F-9651-24C331C26431}" type="pres">
      <dgm:prSet presAssocID="{057F6DCA-D278-4429-899A-3568164D1FD8}" presName="connectorText" presStyleLbl="sibTrans2D1" presStyleIdx="9" presStyleCnt="13"/>
      <dgm:spPr/>
    </dgm:pt>
    <dgm:pt modelId="{65EB3AC1-0209-41EC-AC17-63E2D641E840}" type="pres">
      <dgm:prSet presAssocID="{4CD38038-CB17-4136-B6F9-D0DC48C7BF63}" presName="node" presStyleLbl="node1" presStyleIdx="10" presStyleCnt="13" custScaleX="258865" custScaleY="249060" custRadScaleRad="70292" custRadScaleInc="176106">
        <dgm:presLayoutVars>
          <dgm:bulletEnabled val="1"/>
        </dgm:presLayoutVars>
      </dgm:prSet>
      <dgm:spPr/>
    </dgm:pt>
    <dgm:pt modelId="{FDADF2A5-F0BB-467F-B943-3B430D864627}" type="pres">
      <dgm:prSet presAssocID="{09B36C50-D511-47DA-97E3-A4AEA89948DF}" presName="sibTrans" presStyleLbl="sibTrans2D1" presStyleIdx="10" presStyleCnt="13"/>
      <dgm:spPr/>
    </dgm:pt>
    <dgm:pt modelId="{23685764-8C41-4F20-B70F-1A2AB10C38C6}" type="pres">
      <dgm:prSet presAssocID="{09B36C50-D511-47DA-97E3-A4AEA89948DF}" presName="connectorText" presStyleLbl="sibTrans2D1" presStyleIdx="10" presStyleCnt="13"/>
      <dgm:spPr/>
    </dgm:pt>
    <dgm:pt modelId="{09533210-A983-4E36-819C-D2D3BD2B41DB}" type="pres">
      <dgm:prSet presAssocID="{F6308D3D-F15A-4A23-9AA5-2FF721F0266A}" presName="node" presStyleLbl="node1" presStyleIdx="11" presStyleCnt="13" custScaleX="224050" custScaleY="209207" custRadScaleRad="133030" custRadScaleInc="1294446">
        <dgm:presLayoutVars>
          <dgm:bulletEnabled val="1"/>
        </dgm:presLayoutVars>
      </dgm:prSet>
      <dgm:spPr/>
    </dgm:pt>
    <dgm:pt modelId="{A7EF49C9-BF32-4EA8-B963-6460549D8A81}" type="pres">
      <dgm:prSet presAssocID="{3619F733-4A86-4CA2-B331-1FEA4A300E59}" presName="sibTrans" presStyleLbl="sibTrans2D1" presStyleIdx="11" presStyleCnt="13"/>
      <dgm:spPr/>
    </dgm:pt>
    <dgm:pt modelId="{012EEC13-AB9D-4EC1-9E95-AD5D4C874DFB}" type="pres">
      <dgm:prSet presAssocID="{3619F733-4A86-4CA2-B331-1FEA4A300E59}" presName="connectorText" presStyleLbl="sibTrans2D1" presStyleIdx="11" presStyleCnt="13"/>
      <dgm:spPr/>
    </dgm:pt>
    <dgm:pt modelId="{0F0932D3-B376-4902-9C81-2A3A08EE0D3A}" type="pres">
      <dgm:prSet presAssocID="{A00ACAC6-E094-4627-A5E9-96A6492686A7}" presName="node" presStyleLbl="node1" presStyleIdx="12" presStyleCnt="13" custScaleX="248567" custScaleY="241051" custRadScaleRad="144752" custRadScaleInc="-161480">
        <dgm:presLayoutVars>
          <dgm:bulletEnabled val="1"/>
        </dgm:presLayoutVars>
      </dgm:prSet>
      <dgm:spPr/>
    </dgm:pt>
    <dgm:pt modelId="{FB487111-9524-46C2-A418-7D5E54FD76C6}" type="pres">
      <dgm:prSet presAssocID="{30FD3CF3-3018-439C-8CD8-AAEAD581F570}" presName="sibTrans" presStyleLbl="sibTrans2D1" presStyleIdx="12" presStyleCnt="13"/>
      <dgm:spPr/>
    </dgm:pt>
    <dgm:pt modelId="{5063CE2E-72F2-4858-B79F-47742580833A}" type="pres">
      <dgm:prSet presAssocID="{30FD3CF3-3018-439C-8CD8-AAEAD581F570}" presName="connectorText" presStyleLbl="sibTrans2D1" presStyleIdx="12" presStyleCnt="13"/>
      <dgm:spPr/>
    </dgm:pt>
  </dgm:ptLst>
  <dgm:cxnLst>
    <dgm:cxn modelId="{678AA401-A789-4FA7-9B2B-5F620C6200AA}" srcId="{14A395F0-DE11-46B0-ABE9-C82BD79FC55A}" destId="{757D7D1A-7E41-4EDC-BD35-18CCB8164229}" srcOrd="7" destOrd="0" parTransId="{A31B4AF0-5199-4B3F-BBCC-B11B2DAE529A}" sibTransId="{94A0EBFF-574C-4DB2-9C80-A345C2F2B303}"/>
    <dgm:cxn modelId="{AE35E103-6E7E-49F2-9BFA-AACA1FBD01B9}" srcId="{14A395F0-DE11-46B0-ABE9-C82BD79FC55A}" destId="{889E409F-5C6A-4472-AAD7-DB13C28CFC15}" srcOrd="6" destOrd="0" parTransId="{46BAE3C7-F467-4DC1-AA90-C99796DEE8A7}" sibTransId="{B9F8BBC0-C9D7-4088-803B-F35309A59586}"/>
    <dgm:cxn modelId="{224FDF06-7D7B-43C7-B3CF-60FC54650C20}" type="presOf" srcId="{7C34B7FE-2683-4A61-8871-18A6832ECAE7}" destId="{BC3396B1-8F3C-4ED2-B7AA-F941E380C9FA}" srcOrd="0" destOrd="0" presId="urn:microsoft.com/office/officeart/2005/8/layout/cycle2"/>
    <dgm:cxn modelId="{B9C83607-EA05-4952-9D66-E7E0ACCF58B4}" type="presOf" srcId="{FC38588D-5385-47D9-9913-F5D4D0AA91DD}" destId="{B3ECB5B0-4AB0-4124-8FA6-E02273247C81}" srcOrd="1" destOrd="0" presId="urn:microsoft.com/office/officeart/2005/8/layout/cycle2"/>
    <dgm:cxn modelId="{26905009-7C31-48F2-B72B-4B1AEF65C112}" type="presOf" srcId="{7C573D2B-C4CD-48DF-912F-A6FB32523CBA}" destId="{208499B4-65AE-4A25-85B5-F0C93B880B8F}" srcOrd="0" destOrd="0" presId="urn:microsoft.com/office/officeart/2005/8/layout/cycle2"/>
    <dgm:cxn modelId="{CC89130C-B8B7-4FF6-B7A5-0BD7A73344A5}" type="presOf" srcId="{FB926FC3-A749-4859-BC9F-3D579EA9EDF2}" destId="{DD03CF61-4023-48B8-A021-744B8F45D113}" srcOrd="0" destOrd="0" presId="urn:microsoft.com/office/officeart/2005/8/layout/cycle2"/>
    <dgm:cxn modelId="{0F90540C-A933-43C7-9F5A-0101DF706DC3}" type="presOf" srcId="{757D7D1A-7E41-4EDC-BD35-18CCB8164229}" destId="{112263E7-20D6-4893-A616-D5D8F03E2301}" srcOrd="0" destOrd="0" presId="urn:microsoft.com/office/officeart/2005/8/layout/cycle2"/>
    <dgm:cxn modelId="{DC53F413-FA72-4CE5-B90B-C1311E1BA98E}" type="presOf" srcId="{23BD90CC-A776-4296-A2AD-2E6811BF603A}" destId="{4DDC8859-860B-408C-A642-22BA86778DA2}" srcOrd="1" destOrd="0" presId="urn:microsoft.com/office/officeart/2005/8/layout/cycle2"/>
    <dgm:cxn modelId="{C1AD4915-D1EB-4D13-AD63-ECDB3E0E6115}" type="presOf" srcId="{4CD38038-CB17-4136-B6F9-D0DC48C7BF63}" destId="{65EB3AC1-0209-41EC-AC17-63E2D641E840}" srcOrd="0" destOrd="0" presId="urn:microsoft.com/office/officeart/2005/8/layout/cycle2"/>
    <dgm:cxn modelId="{B4D25017-9C6E-43C5-9CF4-40A87B7580A3}" type="presOf" srcId="{B9F8BBC0-C9D7-4088-803B-F35309A59586}" destId="{29690998-A63C-4B40-9B8F-4D62246BE6DD}" srcOrd="0" destOrd="0" presId="urn:microsoft.com/office/officeart/2005/8/layout/cycle2"/>
    <dgm:cxn modelId="{2844EF1D-723B-4C97-B537-269263393136}" type="presOf" srcId="{4B81932B-C6DC-4A08-B0C9-AAE02FE1AF8D}" destId="{FBC2F346-2E88-4A52-9D15-61B28F932E65}" srcOrd="0" destOrd="0" presId="urn:microsoft.com/office/officeart/2005/8/layout/cycle2"/>
    <dgm:cxn modelId="{7690551F-B626-4409-9C26-9029C6A423ED}" type="presOf" srcId="{B0AC1105-660F-4D43-BDCE-B53269017139}" destId="{60BA048B-DC2F-487E-A2BC-AD9263F4C602}" srcOrd="0" destOrd="0" presId="urn:microsoft.com/office/officeart/2005/8/layout/cycle2"/>
    <dgm:cxn modelId="{A34BC420-CF8F-4554-BD0D-556B0223E05C}" type="presOf" srcId="{FC38588D-5385-47D9-9913-F5D4D0AA91DD}" destId="{EF794BDA-95F5-4B69-9B5F-3C5C5428D9DA}" srcOrd="0" destOrd="0" presId="urn:microsoft.com/office/officeart/2005/8/layout/cycle2"/>
    <dgm:cxn modelId="{21208424-79E6-4A23-A746-5ACF5379855F}" srcId="{14A395F0-DE11-46B0-ABE9-C82BD79FC55A}" destId="{FBAC5C3A-83C8-46B3-8032-068AC83AE243}" srcOrd="4" destOrd="0" parTransId="{984319E9-DC8E-4978-95C4-E3AFC28856C8}" sibTransId="{BD141849-CC8C-4C12-AC0A-BEAC2F9C6C1D}"/>
    <dgm:cxn modelId="{D4664225-C8B2-48BC-A5C4-071DBBD9E768}" type="presOf" srcId="{7C34B7FE-2683-4A61-8871-18A6832ECAE7}" destId="{44C35DB7-43E7-4F57-BD22-2801BF664EC9}" srcOrd="1" destOrd="0" presId="urn:microsoft.com/office/officeart/2005/8/layout/cycle2"/>
    <dgm:cxn modelId="{86248125-B076-466F-839E-AAABA609E9D1}" type="presOf" srcId="{FB926FC3-A749-4859-BC9F-3D579EA9EDF2}" destId="{634405EC-6A35-4AF8-A8B5-D73AFAF092E6}" srcOrd="1" destOrd="0" presId="urn:microsoft.com/office/officeart/2005/8/layout/cycle2"/>
    <dgm:cxn modelId="{F82BB526-592F-43EE-922E-B88E3021D2EC}" type="presOf" srcId="{3619F733-4A86-4CA2-B331-1FEA4A300E59}" destId="{A7EF49C9-BF32-4EA8-B963-6460549D8A81}" srcOrd="0" destOrd="0" presId="urn:microsoft.com/office/officeart/2005/8/layout/cycle2"/>
    <dgm:cxn modelId="{9F0EA627-AF33-485A-8EAE-69718F0DD239}" type="presOf" srcId="{23BD90CC-A776-4296-A2AD-2E6811BF603A}" destId="{6B3A61D7-8B9C-4971-B5F6-1A92EE6E3F88}" srcOrd="0" destOrd="0" presId="urn:microsoft.com/office/officeart/2005/8/layout/cycle2"/>
    <dgm:cxn modelId="{6137AC27-CDEB-4B81-AE01-3A65C3806229}" type="presOf" srcId="{3619F733-4A86-4CA2-B331-1FEA4A300E59}" destId="{012EEC13-AB9D-4EC1-9E95-AD5D4C874DFB}" srcOrd="1" destOrd="0" presId="urn:microsoft.com/office/officeart/2005/8/layout/cycle2"/>
    <dgm:cxn modelId="{F09C6C61-6974-4015-8E01-580364B6DF31}" type="presOf" srcId="{B9F8BBC0-C9D7-4088-803B-F35309A59586}" destId="{71398EE8-4CCE-4A58-9223-8D283BC31C9B}" srcOrd="1" destOrd="0" presId="urn:microsoft.com/office/officeart/2005/8/layout/cycle2"/>
    <dgm:cxn modelId="{C8561066-5700-4EAD-8B47-403AED4A234F}" type="presOf" srcId="{F6308D3D-F15A-4A23-9AA5-2FF721F0266A}" destId="{09533210-A983-4E36-819C-D2D3BD2B41DB}" srcOrd="0" destOrd="0" presId="urn:microsoft.com/office/officeart/2005/8/layout/cycle2"/>
    <dgm:cxn modelId="{7E138949-2069-48A9-9621-C9935494F8D2}" type="presOf" srcId="{30FD3CF3-3018-439C-8CD8-AAEAD581F570}" destId="{5063CE2E-72F2-4858-B79F-47742580833A}" srcOrd="1" destOrd="0" presId="urn:microsoft.com/office/officeart/2005/8/layout/cycle2"/>
    <dgm:cxn modelId="{E8BF8E6A-15AF-4770-9262-0B7BA23F4639}" type="presOf" srcId="{BD141849-CC8C-4C12-AC0A-BEAC2F9C6C1D}" destId="{6B22F4B0-8C47-410D-A382-A5AF36BC912F}" srcOrd="0" destOrd="0" presId="urn:microsoft.com/office/officeart/2005/8/layout/cycle2"/>
    <dgm:cxn modelId="{9A02D54A-FB36-4BB3-AF8C-E4AED516E33E}" type="presOf" srcId="{14A395F0-DE11-46B0-ABE9-C82BD79FC55A}" destId="{1D29AAD2-E8B8-4371-BED8-49EA2BD688B8}" srcOrd="0" destOrd="0" presId="urn:microsoft.com/office/officeart/2005/8/layout/cycle2"/>
    <dgm:cxn modelId="{1E0FD96A-A354-4689-B395-58948A57293C}" srcId="{14A395F0-DE11-46B0-ABE9-C82BD79FC55A}" destId="{7C573D2B-C4CD-48DF-912F-A6FB32523CBA}" srcOrd="3" destOrd="0" parTransId="{ED8FD6C3-27AA-4BB9-BF3A-741EF4210E92}" sibTransId="{FB926FC3-A749-4859-BC9F-3D579EA9EDF2}"/>
    <dgm:cxn modelId="{EAA30B6C-5632-491C-8ACD-E7010F644E81}" srcId="{14A395F0-DE11-46B0-ABE9-C82BD79FC55A}" destId="{2968B985-CB02-4910-A334-D9BAE4C431E9}" srcOrd="8" destOrd="0" parTransId="{60805364-DE22-4BC7-94FD-B2D2DDF9EE8F}" sibTransId="{FC38588D-5385-47D9-9913-F5D4D0AA91DD}"/>
    <dgm:cxn modelId="{BDF4486D-6077-497D-A7B4-59B454459B47}" type="presOf" srcId="{A00ACAC6-E094-4627-A5E9-96A6492686A7}" destId="{0F0932D3-B376-4902-9C81-2A3A08EE0D3A}" srcOrd="0" destOrd="0" presId="urn:microsoft.com/office/officeart/2005/8/layout/cycle2"/>
    <dgm:cxn modelId="{4575C26E-6086-4676-9CA6-62F08E3C186A}" type="presOf" srcId="{B0AC1105-660F-4D43-BDCE-B53269017139}" destId="{1B6FCDAB-80E0-42CF-9386-C2BBD513E33B}" srcOrd="1" destOrd="0" presId="urn:microsoft.com/office/officeart/2005/8/layout/cycle2"/>
    <dgm:cxn modelId="{2A0B9E73-9832-4AD0-B9C3-62B811909A18}" type="presOf" srcId="{94A0EBFF-574C-4DB2-9C80-A345C2F2B303}" destId="{818D2470-E5F1-4DC2-A706-9FEE25E5780F}" srcOrd="0" destOrd="0" presId="urn:microsoft.com/office/officeart/2005/8/layout/cycle2"/>
    <dgm:cxn modelId="{B1FCD882-95F2-428D-8641-6DA22C757BAA}" srcId="{14A395F0-DE11-46B0-ABE9-C82BD79FC55A}" destId="{4B81932B-C6DC-4A08-B0C9-AAE02FE1AF8D}" srcOrd="9" destOrd="0" parTransId="{CBA3638B-A643-498C-AB18-C66A800CAF90}" sibTransId="{057F6DCA-D278-4429-899A-3568164D1FD8}"/>
    <dgm:cxn modelId="{D3277E86-327A-41B1-A8BD-735F128E545E}" srcId="{14A395F0-DE11-46B0-ABE9-C82BD79FC55A}" destId="{F6308D3D-F15A-4A23-9AA5-2FF721F0266A}" srcOrd="11" destOrd="0" parTransId="{314FDCF9-A7D2-47F0-835D-0B38AD4144AB}" sibTransId="{3619F733-4A86-4CA2-B331-1FEA4A300E59}"/>
    <dgm:cxn modelId="{56B0C689-DF83-4488-A922-FA91F544DF9A}" srcId="{14A395F0-DE11-46B0-ABE9-C82BD79FC55A}" destId="{2138A2EF-2A89-4FBF-8643-FCD40ECE3807}" srcOrd="5" destOrd="0" parTransId="{787D8760-036B-4B2F-877D-ED80ABD808A6}" sibTransId="{7C34B7FE-2683-4A61-8871-18A6832ECAE7}"/>
    <dgm:cxn modelId="{2CB5288A-3DF5-483B-8822-9E24366A1299}" type="presOf" srcId="{FBAC5C3A-83C8-46B3-8032-068AC83AE243}" destId="{9B8398EA-5F65-458F-962A-818D588212AE}" srcOrd="0" destOrd="0" presId="urn:microsoft.com/office/officeart/2005/8/layout/cycle2"/>
    <dgm:cxn modelId="{0DE5E18A-17B7-4757-8441-429BE9A1B483}" srcId="{14A395F0-DE11-46B0-ABE9-C82BD79FC55A}" destId="{4CD38038-CB17-4136-B6F9-D0DC48C7BF63}" srcOrd="10" destOrd="0" parTransId="{9C3D75C8-9EC4-4891-9C15-6E600147C750}" sibTransId="{09B36C50-D511-47DA-97E3-A4AEA89948DF}"/>
    <dgm:cxn modelId="{E92CC490-E6E5-489B-BEA4-24155369CCD9}" srcId="{14A395F0-DE11-46B0-ABE9-C82BD79FC55A}" destId="{7F80C4E7-C10B-4015-A8B9-AE1B7AA26C19}" srcOrd="1" destOrd="0" parTransId="{E519FBB1-7860-4C8D-96C9-C67FAA40B338}" sibTransId="{B0AC1105-660F-4D43-BDCE-B53269017139}"/>
    <dgm:cxn modelId="{2CA17494-C87B-4B73-B3FB-765FB7F139B0}" type="presOf" srcId="{C6A30278-2594-4077-BCD7-91F8DAE8A2E6}" destId="{320C6E80-C636-451F-887A-2611BA98B07A}" srcOrd="1" destOrd="0" presId="urn:microsoft.com/office/officeart/2005/8/layout/cycle2"/>
    <dgm:cxn modelId="{86F18C94-FF7A-40E5-BD56-3BE493C49598}" type="presOf" srcId="{C6A30278-2594-4077-BCD7-91F8DAE8A2E6}" destId="{7199FBE2-7C34-472D-B9A3-5B8E322332E2}" srcOrd="0" destOrd="0" presId="urn:microsoft.com/office/officeart/2005/8/layout/cycle2"/>
    <dgm:cxn modelId="{02D1DA96-7BD7-4256-865C-53338C5104E9}" type="presOf" srcId="{A988468F-4FDB-486B-B838-993C443900F8}" destId="{6FBFAD47-C541-430E-AB7B-F510D0E3EB59}" srcOrd="0" destOrd="0" presId="urn:microsoft.com/office/officeart/2005/8/layout/cycle2"/>
    <dgm:cxn modelId="{08E0D397-9E2E-436B-99D9-9DCC0DF8570C}" srcId="{14A395F0-DE11-46B0-ABE9-C82BD79FC55A}" destId="{A988468F-4FDB-486B-B838-993C443900F8}" srcOrd="0" destOrd="0" parTransId="{BE5EE1AC-D542-4003-BF7D-DD06FEE274D9}" sibTransId="{23BD90CC-A776-4296-A2AD-2E6811BF603A}"/>
    <dgm:cxn modelId="{C4EB9C9B-7665-4E7B-957A-722ADF63AE15}" srcId="{14A395F0-DE11-46B0-ABE9-C82BD79FC55A}" destId="{C7CB2AFD-B63F-4E6E-9FD9-F606D6F6C77B}" srcOrd="2" destOrd="0" parTransId="{62E1656A-03A3-4BBE-A624-4BC4DCFFCCF6}" sibTransId="{C6A30278-2594-4077-BCD7-91F8DAE8A2E6}"/>
    <dgm:cxn modelId="{2270839E-0F43-41A5-9DA4-825A6B5CE1DB}" type="presOf" srcId="{2968B985-CB02-4910-A334-D9BAE4C431E9}" destId="{B5418129-2D71-4F98-8F37-6CB34970713C}" srcOrd="0" destOrd="0" presId="urn:microsoft.com/office/officeart/2005/8/layout/cycle2"/>
    <dgm:cxn modelId="{7484EAAD-E156-4EBD-A317-939EB6F5CB7A}" type="presOf" srcId="{09B36C50-D511-47DA-97E3-A4AEA89948DF}" destId="{FDADF2A5-F0BB-467F-B943-3B430D864627}" srcOrd="0" destOrd="0" presId="urn:microsoft.com/office/officeart/2005/8/layout/cycle2"/>
    <dgm:cxn modelId="{AFE5EDAD-6EAE-4530-B462-8FABC9E9C3FC}" type="presOf" srcId="{30FD3CF3-3018-439C-8CD8-AAEAD581F570}" destId="{FB487111-9524-46C2-A418-7D5E54FD76C6}" srcOrd="0" destOrd="0" presId="urn:microsoft.com/office/officeart/2005/8/layout/cycle2"/>
    <dgm:cxn modelId="{EF70DDB3-52D1-41A7-9367-99EA7B21C0C3}" type="presOf" srcId="{09B36C50-D511-47DA-97E3-A4AEA89948DF}" destId="{23685764-8C41-4F20-B70F-1A2AB10C38C6}" srcOrd="1" destOrd="0" presId="urn:microsoft.com/office/officeart/2005/8/layout/cycle2"/>
    <dgm:cxn modelId="{5A1E9AC2-73F0-489E-B871-4538D4A0F432}" type="presOf" srcId="{BD141849-CC8C-4C12-AC0A-BEAC2F9C6C1D}" destId="{374ADB92-F185-4DCE-AA29-B85CCA9C8717}" srcOrd="1" destOrd="0" presId="urn:microsoft.com/office/officeart/2005/8/layout/cycle2"/>
    <dgm:cxn modelId="{9DA5E0CD-3C99-41C8-8D1A-F1087314AD18}" type="presOf" srcId="{889E409F-5C6A-4472-AAD7-DB13C28CFC15}" destId="{B60BD786-7875-4D38-BC2F-594857FB77BD}" srcOrd="0" destOrd="0" presId="urn:microsoft.com/office/officeart/2005/8/layout/cycle2"/>
    <dgm:cxn modelId="{5BD1D4D3-8233-40B2-97B9-D91E5D0DBAC5}" srcId="{14A395F0-DE11-46B0-ABE9-C82BD79FC55A}" destId="{A00ACAC6-E094-4627-A5E9-96A6492686A7}" srcOrd="12" destOrd="0" parTransId="{31217E2C-F024-458E-BE22-905F727B22F6}" sibTransId="{30FD3CF3-3018-439C-8CD8-AAEAD581F570}"/>
    <dgm:cxn modelId="{C504CDE2-9740-4907-9670-CF685F7950DF}" type="presOf" srcId="{C7CB2AFD-B63F-4E6E-9FD9-F606D6F6C77B}" destId="{4732F1B9-8265-4DDC-9A79-933419D9F4E0}" srcOrd="0" destOrd="0" presId="urn:microsoft.com/office/officeart/2005/8/layout/cycle2"/>
    <dgm:cxn modelId="{B06551F7-A096-4FC6-A715-28FD4163AC62}" type="presOf" srcId="{057F6DCA-D278-4429-899A-3568164D1FD8}" destId="{AAC70929-6FD9-418F-9651-24C331C26431}" srcOrd="1" destOrd="0" presId="urn:microsoft.com/office/officeart/2005/8/layout/cycle2"/>
    <dgm:cxn modelId="{C1CCD7F7-24BB-4D50-BA9C-3DFA44E9A959}" type="presOf" srcId="{057F6DCA-D278-4429-899A-3568164D1FD8}" destId="{7AD36C55-5639-4AE3-B355-BE5B74415557}" srcOrd="0" destOrd="0" presId="urn:microsoft.com/office/officeart/2005/8/layout/cycle2"/>
    <dgm:cxn modelId="{DB5EE5FA-92AD-4EAB-AA5E-F9087C67F96D}" type="presOf" srcId="{2138A2EF-2A89-4FBF-8643-FCD40ECE3807}" destId="{8F08593A-37E8-44FF-8739-B4CBA599C783}" srcOrd="0" destOrd="0" presId="urn:microsoft.com/office/officeart/2005/8/layout/cycle2"/>
    <dgm:cxn modelId="{65B92DFF-E5F9-43D1-B3B5-71E19C410D7D}" type="presOf" srcId="{94A0EBFF-574C-4DB2-9C80-A345C2F2B303}" destId="{ADFB96BF-57B6-46AC-BC83-30FBE7702453}" srcOrd="1" destOrd="0" presId="urn:microsoft.com/office/officeart/2005/8/layout/cycle2"/>
    <dgm:cxn modelId="{6B7876FF-EE41-4EE7-9242-5EC466D44BBE}" type="presOf" srcId="{7F80C4E7-C10B-4015-A8B9-AE1B7AA26C19}" destId="{7160C807-4128-4C74-88FF-5568134F092D}" srcOrd="0" destOrd="0" presId="urn:microsoft.com/office/officeart/2005/8/layout/cycle2"/>
    <dgm:cxn modelId="{872B7068-988D-4D8F-9690-9FD9F01B8975}" type="presParOf" srcId="{1D29AAD2-E8B8-4371-BED8-49EA2BD688B8}" destId="{6FBFAD47-C541-430E-AB7B-F510D0E3EB59}" srcOrd="0" destOrd="0" presId="urn:microsoft.com/office/officeart/2005/8/layout/cycle2"/>
    <dgm:cxn modelId="{3F616E11-DC34-41A1-A974-0B277E31D5A5}" type="presParOf" srcId="{1D29AAD2-E8B8-4371-BED8-49EA2BD688B8}" destId="{6B3A61D7-8B9C-4971-B5F6-1A92EE6E3F88}" srcOrd="1" destOrd="0" presId="urn:microsoft.com/office/officeart/2005/8/layout/cycle2"/>
    <dgm:cxn modelId="{423C8C51-F992-4E5E-BA17-2BB5215D55CA}" type="presParOf" srcId="{6B3A61D7-8B9C-4971-B5F6-1A92EE6E3F88}" destId="{4DDC8859-860B-408C-A642-22BA86778DA2}" srcOrd="0" destOrd="0" presId="urn:microsoft.com/office/officeart/2005/8/layout/cycle2"/>
    <dgm:cxn modelId="{D5C147CF-A065-4096-9E1C-B408288C8B80}" type="presParOf" srcId="{1D29AAD2-E8B8-4371-BED8-49EA2BD688B8}" destId="{7160C807-4128-4C74-88FF-5568134F092D}" srcOrd="2" destOrd="0" presId="urn:microsoft.com/office/officeart/2005/8/layout/cycle2"/>
    <dgm:cxn modelId="{8B7DBD0A-4F4B-4D03-B255-7851457D60A6}" type="presParOf" srcId="{1D29AAD2-E8B8-4371-BED8-49EA2BD688B8}" destId="{60BA048B-DC2F-487E-A2BC-AD9263F4C602}" srcOrd="3" destOrd="0" presId="urn:microsoft.com/office/officeart/2005/8/layout/cycle2"/>
    <dgm:cxn modelId="{DFA3C739-0DB0-4ECB-A007-9FC9CE29CFE1}" type="presParOf" srcId="{60BA048B-DC2F-487E-A2BC-AD9263F4C602}" destId="{1B6FCDAB-80E0-42CF-9386-C2BBD513E33B}" srcOrd="0" destOrd="0" presId="urn:microsoft.com/office/officeart/2005/8/layout/cycle2"/>
    <dgm:cxn modelId="{10E481A7-995F-4AB3-9198-98ECEE89CFC0}" type="presParOf" srcId="{1D29AAD2-E8B8-4371-BED8-49EA2BD688B8}" destId="{4732F1B9-8265-4DDC-9A79-933419D9F4E0}" srcOrd="4" destOrd="0" presId="urn:microsoft.com/office/officeart/2005/8/layout/cycle2"/>
    <dgm:cxn modelId="{C8852F14-2E6A-49CD-BE4E-BADE2FC0F141}" type="presParOf" srcId="{1D29AAD2-E8B8-4371-BED8-49EA2BD688B8}" destId="{7199FBE2-7C34-472D-B9A3-5B8E322332E2}" srcOrd="5" destOrd="0" presId="urn:microsoft.com/office/officeart/2005/8/layout/cycle2"/>
    <dgm:cxn modelId="{5A0D812B-9F74-48FF-8709-B4E7DEC5F905}" type="presParOf" srcId="{7199FBE2-7C34-472D-B9A3-5B8E322332E2}" destId="{320C6E80-C636-451F-887A-2611BA98B07A}" srcOrd="0" destOrd="0" presId="urn:microsoft.com/office/officeart/2005/8/layout/cycle2"/>
    <dgm:cxn modelId="{AE1511F6-1C19-42DC-B383-C0FFB8FAD197}" type="presParOf" srcId="{1D29AAD2-E8B8-4371-BED8-49EA2BD688B8}" destId="{208499B4-65AE-4A25-85B5-F0C93B880B8F}" srcOrd="6" destOrd="0" presId="urn:microsoft.com/office/officeart/2005/8/layout/cycle2"/>
    <dgm:cxn modelId="{ADAD4B4C-4D04-47AA-BFFB-1D072FC99EF0}" type="presParOf" srcId="{1D29AAD2-E8B8-4371-BED8-49EA2BD688B8}" destId="{DD03CF61-4023-48B8-A021-744B8F45D113}" srcOrd="7" destOrd="0" presId="urn:microsoft.com/office/officeart/2005/8/layout/cycle2"/>
    <dgm:cxn modelId="{6135E772-6A92-400D-B438-3CDC71B98BDC}" type="presParOf" srcId="{DD03CF61-4023-48B8-A021-744B8F45D113}" destId="{634405EC-6A35-4AF8-A8B5-D73AFAF092E6}" srcOrd="0" destOrd="0" presId="urn:microsoft.com/office/officeart/2005/8/layout/cycle2"/>
    <dgm:cxn modelId="{63424616-E2C7-479A-B747-4DA95CBF9152}" type="presParOf" srcId="{1D29AAD2-E8B8-4371-BED8-49EA2BD688B8}" destId="{9B8398EA-5F65-458F-962A-818D588212AE}" srcOrd="8" destOrd="0" presId="urn:microsoft.com/office/officeart/2005/8/layout/cycle2"/>
    <dgm:cxn modelId="{0F4B95C8-4704-4BC4-8357-E26F496682C3}" type="presParOf" srcId="{1D29AAD2-E8B8-4371-BED8-49EA2BD688B8}" destId="{6B22F4B0-8C47-410D-A382-A5AF36BC912F}" srcOrd="9" destOrd="0" presId="urn:microsoft.com/office/officeart/2005/8/layout/cycle2"/>
    <dgm:cxn modelId="{D7F4705E-C584-45FB-B3B5-396F054AEE28}" type="presParOf" srcId="{6B22F4B0-8C47-410D-A382-A5AF36BC912F}" destId="{374ADB92-F185-4DCE-AA29-B85CCA9C8717}" srcOrd="0" destOrd="0" presId="urn:microsoft.com/office/officeart/2005/8/layout/cycle2"/>
    <dgm:cxn modelId="{336599E6-D5EF-4BFC-8E41-36E1ACB7742C}" type="presParOf" srcId="{1D29AAD2-E8B8-4371-BED8-49EA2BD688B8}" destId="{8F08593A-37E8-44FF-8739-B4CBA599C783}" srcOrd="10" destOrd="0" presId="urn:microsoft.com/office/officeart/2005/8/layout/cycle2"/>
    <dgm:cxn modelId="{458D5985-7CC4-41A5-8B3A-56AF2D1AB9EA}" type="presParOf" srcId="{1D29AAD2-E8B8-4371-BED8-49EA2BD688B8}" destId="{BC3396B1-8F3C-4ED2-B7AA-F941E380C9FA}" srcOrd="11" destOrd="0" presId="urn:microsoft.com/office/officeart/2005/8/layout/cycle2"/>
    <dgm:cxn modelId="{CBE13DA7-3D1D-48E5-A334-E93B9A0DCA01}" type="presParOf" srcId="{BC3396B1-8F3C-4ED2-B7AA-F941E380C9FA}" destId="{44C35DB7-43E7-4F57-BD22-2801BF664EC9}" srcOrd="0" destOrd="0" presId="urn:microsoft.com/office/officeart/2005/8/layout/cycle2"/>
    <dgm:cxn modelId="{E89EBCA2-9554-477F-B09C-0F8BCAB7F4BA}" type="presParOf" srcId="{1D29AAD2-E8B8-4371-BED8-49EA2BD688B8}" destId="{B60BD786-7875-4D38-BC2F-594857FB77BD}" srcOrd="12" destOrd="0" presId="urn:microsoft.com/office/officeart/2005/8/layout/cycle2"/>
    <dgm:cxn modelId="{7911792F-E3A8-44FC-9E83-74CDBB61DEAB}" type="presParOf" srcId="{1D29AAD2-E8B8-4371-BED8-49EA2BD688B8}" destId="{29690998-A63C-4B40-9B8F-4D62246BE6DD}" srcOrd="13" destOrd="0" presId="urn:microsoft.com/office/officeart/2005/8/layout/cycle2"/>
    <dgm:cxn modelId="{88BA35D2-5CD9-4023-AEE8-1D7A12956751}" type="presParOf" srcId="{29690998-A63C-4B40-9B8F-4D62246BE6DD}" destId="{71398EE8-4CCE-4A58-9223-8D283BC31C9B}" srcOrd="0" destOrd="0" presId="urn:microsoft.com/office/officeart/2005/8/layout/cycle2"/>
    <dgm:cxn modelId="{5B93E2E7-7036-4F74-9F3A-C7556406452A}" type="presParOf" srcId="{1D29AAD2-E8B8-4371-BED8-49EA2BD688B8}" destId="{112263E7-20D6-4893-A616-D5D8F03E2301}" srcOrd="14" destOrd="0" presId="urn:microsoft.com/office/officeart/2005/8/layout/cycle2"/>
    <dgm:cxn modelId="{80CE5A5B-0C49-48DD-AFF6-90F27C83AE1F}" type="presParOf" srcId="{1D29AAD2-E8B8-4371-BED8-49EA2BD688B8}" destId="{818D2470-E5F1-4DC2-A706-9FEE25E5780F}" srcOrd="15" destOrd="0" presId="urn:microsoft.com/office/officeart/2005/8/layout/cycle2"/>
    <dgm:cxn modelId="{9ABBE4EC-1B1B-46D3-B68C-69B1875738E2}" type="presParOf" srcId="{818D2470-E5F1-4DC2-A706-9FEE25E5780F}" destId="{ADFB96BF-57B6-46AC-BC83-30FBE7702453}" srcOrd="0" destOrd="0" presId="urn:microsoft.com/office/officeart/2005/8/layout/cycle2"/>
    <dgm:cxn modelId="{554FAB07-4888-4C00-8E44-820B3480D58F}" type="presParOf" srcId="{1D29AAD2-E8B8-4371-BED8-49EA2BD688B8}" destId="{B5418129-2D71-4F98-8F37-6CB34970713C}" srcOrd="16" destOrd="0" presId="urn:microsoft.com/office/officeart/2005/8/layout/cycle2"/>
    <dgm:cxn modelId="{2AF2629A-D640-4562-BCF2-80D0F4166669}" type="presParOf" srcId="{1D29AAD2-E8B8-4371-BED8-49EA2BD688B8}" destId="{EF794BDA-95F5-4B69-9B5F-3C5C5428D9DA}" srcOrd="17" destOrd="0" presId="urn:microsoft.com/office/officeart/2005/8/layout/cycle2"/>
    <dgm:cxn modelId="{6F2F1539-E07A-4EAD-9BF4-B5C65FFC5FE4}" type="presParOf" srcId="{EF794BDA-95F5-4B69-9B5F-3C5C5428D9DA}" destId="{B3ECB5B0-4AB0-4124-8FA6-E02273247C81}" srcOrd="0" destOrd="0" presId="urn:microsoft.com/office/officeart/2005/8/layout/cycle2"/>
    <dgm:cxn modelId="{D6FAA63B-6E6D-4DE5-B6F0-1680C9E0D7A3}" type="presParOf" srcId="{1D29AAD2-E8B8-4371-BED8-49EA2BD688B8}" destId="{FBC2F346-2E88-4A52-9D15-61B28F932E65}" srcOrd="18" destOrd="0" presId="urn:microsoft.com/office/officeart/2005/8/layout/cycle2"/>
    <dgm:cxn modelId="{778EB389-6CE8-412D-8824-53D308A2BCCB}" type="presParOf" srcId="{1D29AAD2-E8B8-4371-BED8-49EA2BD688B8}" destId="{7AD36C55-5639-4AE3-B355-BE5B74415557}" srcOrd="19" destOrd="0" presId="urn:microsoft.com/office/officeart/2005/8/layout/cycle2"/>
    <dgm:cxn modelId="{F63A8F6E-EDCC-41C0-99FB-363F8558C1AD}" type="presParOf" srcId="{7AD36C55-5639-4AE3-B355-BE5B74415557}" destId="{AAC70929-6FD9-418F-9651-24C331C26431}" srcOrd="0" destOrd="0" presId="urn:microsoft.com/office/officeart/2005/8/layout/cycle2"/>
    <dgm:cxn modelId="{C3B54828-811B-4F65-86F6-B168D10B97EB}" type="presParOf" srcId="{1D29AAD2-E8B8-4371-BED8-49EA2BD688B8}" destId="{65EB3AC1-0209-41EC-AC17-63E2D641E840}" srcOrd="20" destOrd="0" presId="urn:microsoft.com/office/officeart/2005/8/layout/cycle2"/>
    <dgm:cxn modelId="{2AB18487-4B35-4801-931F-600EDEE10875}" type="presParOf" srcId="{1D29AAD2-E8B8-4371-BED8-49EA2BD688B8}" destId="{FDADF2A5-F0BB-467F-B943-3B430D864627}" srcOrd="21" destOrd="0" presId="urn:microsoft.com/office/officeart/2005/8/layout/cycle2"/>
    <dgm:cxn modelId="{31C60789-1094-46A1-BDF3-C1D7612D54AB}" type="presParOf" srcId="{FDADF2A5-F0BB-467F-B943-3B430D864627}" destId="{23685764-8C41-4F20-B70F-1A2AB10C38C6}" srcOrd="0" destOrd="0" presId="urn:microsoft.com/office/officeart/2005/8/layout/cycle2"/>
    <dgm:cxn modelId="{660DE4A2-9E67-4B61-95DE-0F61259A5F51}" type="presParOf" srcId="{1D29AAD2-E8B8-4371-BED8-49EA2BD688B8}" destId="{09533210-A983-4E36-819C-D2D3BD2B41DB}" srcOrd="22" destOrd="0" presId="urn:microsoft.com/office/officeart/2005/8/layout/cycle2"/>
    <dgm:cxn modelId="{51DF8399-D9CC-4D71-8DC7-16383B5C3DF4}" type="presParOf" srcId="{1D29AAD2-E8B8-4371-BED8-49EA2BD688B8}" destId="{A7EF49C9-BF32-4EA8-B963-6460549D8A81}" srcOrd="23" destOrd="0" presId="urn:microsoft.com/office/officeart/2005/8/layout/cycle2"/>
    <dgm:cxn modelId="{9DFB0756-C4D8-478B-BE70-A9B03A927080}" type="presParOf" srcId="{A7EF49C9-BF32-4EA8-B963-6460549D8A81}" destId="{012EEC13-AB9D-4EC1-9E95-AD5D4C874DFB}" srcOrd="0" destOrd="0" presId="urn:microsoft.com/office/officeart/2005/8/layout/cycle2"/>
    <dgm:cxn modelId="{1147E9C3-4220-45AD-B843-583EB20CAEC3}" type="presParOf" srcId="{1D29AAD2-E8B8-4371-BED8-49EA2BD688B8}" destId="{0F0932D3-B376-4902-9C81-2A3A08EE0D3A}" srcOrd="24" destOrd="0" presId="urn:microsoft.com/office/officeart/2005/8/layout/cycle2"/>
    <dgm:cxn modelId="{91CD1834-C770-4224-9799-48FE86725C45}" type="presParOf" srcId="{1D29AAD2-E8B8-4371-BED8-49EA2BD688B8}" destId="{FB487111-9524-46C2-A418-7D5E54FD76C6}" srcOrd="25" destOrd="0" presId="urn:microsoft.com/office/officeart/2005/8/layout/cycle2"/>
    <dgm:cxn modelId="{6838CBF4-6FAC-49B7-960D-AE43E2D4720C}" type="presParOf" srcId="{FB487111-9524-46C2-A418-7D5E54FD76C6}" destId="{5063CE2E-72F2-4858-B79F-47742580833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282EB4-9F31-4299-9534-6C1BD0B234E2}" type="doc">
      <dgm:prSet loTypeId="urn:microsoft.com/office/officeart/2005/8/layout/cycle8" loCatId="cycle" qsTypeId="urn:microsoft.com/office/officeart/2005/8/quickstyle/simple1" qsCatId="simple" csTypeId="urn:microsoft.com/office/officeart/2005/8/colors/accent1_2" csCatId="accent1" phldr="1"/>
      <dgm:spPr/>
    </dgm:pt>
    <dgm:pt modelId="{48D63113-2649-42AD-B41F-9F3FC0420FC2}">
      <dgm:prSet phldrT="[Text]"/>
      <dgm:spPr/>
      <dgm:t>
        <a:bodyPr/>
        <a:lstStyle/>
        <a:p>
          <a:r>
            <a:rPr lang="en-GB" dirty="0"/>
            <a:t>Emotional resilience</a:t>
          </a:r>
        </a:p>
      </dgm:t>
    </dgm:pt>
    <dgm:pt modelId="{A16148A6-B8A4-4285-B76B-309AEFAEC122}" type="parTrans" cxnId="{3FD08534-2884-4FFC-94B6-C4FAE22061A3}">
      <dgm:prSet/>
      <dgm:spPr/>
      <dgm:t>
        <a:bodyPr/>
        <a:lstStyle/>
        <a:p>
          <a:endParaRPr lang="en-GB"/>
        </a:p>
      </dgm:t>
    </dgm:pt>
    <dgm:pt modelId="{168ED13F-DC92-4F83-BA3B-C49E50672CD1}" type="sibTrans" cxnId="{3FD08534-2884-4FFC-94B6-C4FAE22061A3}">
      <dgm:prSet/>
      <dgm:spPr/>
      <dgm:t>
        <a:bodyPr/>
        <a:lstStyle/>
        <a:p>
          <a:endParaRPr lang="en-GB"/>
        </a:p>
      </dgm:t>
    </dgm:pt>
    <dgm:pt modelId="{25734AD7-4BB7-42D8-A073-0A582699F3E3}">
      <dgm:prSet phldrT="[Text]"/>
      <dgm:spPr/>
      <dgm:t>
        <a:bodyPr/>
        <a:lstStyle/>
        <a:p>
          <a:r>
            <a:rPr lang="en-GB" b="1" dirty="0">
              <a:solidFill>
                <a:srgbClr val="FF0000"/>
              </a:solidFill>
            </a:rPr>
            <a:t>Resilient thinking</a:t>
          </a:r>
        </a:p>
      </dgm:t>
    </dgm:pt>
    <dgm:pt modelId="{85A14439-F8EF-4983-8ECB-77977E2CD0B3}" type="parTrans" cxnId="{71D781E7-3EE9-4748-B143-F26A6F4FB6D3}">
      <dgm:prSet/>
      <dgm:spPr/>
      <dgm:t>
        <a:bodyPr/>
        <a:lstStyle/>
        <a:p>
          <a:endParaRPr lang="en-GB"/>
        </a:p>
      </dgm:t>
    </dgm:pt>
    <dgm:pt modelId="{E5B29A3A-192D-410C-A60D-5F3D5A03F8A9}" type="sibTrans" cxnId="{71D781E7-3EE9-4748-B143-F26A6F4FB6D3}">
      <dgm:prSet/>
      <dgm:spPr/>
      <dgm:t>
        <a:bodyPr/>
        <a:lstStyle/>
        <a:p>
          <a:endParaRPr lang="en-GB"/>
        </a:p>
      </dgm:t>
    </dgm:pt>
    <dgm:pt modelId="{DC8851B5-B14B-4C45-B9E3-9412966CC0A2}">
      <dgm:prSet phldrT="[Text]"/>
      <dgm:spPr/>
      <dgm:t>
        <a:bodyPr/>
        <a:lstStyle/>
        <a:p>
          <a:r>
            <a:rPr lang="en-GB" dirty="0"/>
            <a:t>Balance &amp; recovery</a:t>
          </a:r>
        </a:p>
      </dgm:t>
    </dgm:pt>
    <dgm:pt modelId="{D42EAAAC-3EC5-4DE3-B14C-82D551639078}" type="parTrans" cxnId="{59D80DBA-E26B-4EFD-BFDE-95A447320D17}">
      <dgm:prSet/>
      <dgm:spPr/>
      <dgm:t>
        <a:bodyPr/>
        <a:lstStyle/>
        <a:p>
          <a:endParaRPr lang="en-GB"/>
        </a:p>
      </dgm:t>
    </dgm:pt>
    <dgm:pt modelId="{D7F266BC-8A98-47C3-B75C-F6933158ED04}" type="sibTrans" cxnId="{59D80DBA-E26B-4EFD-BFDE-95A447320D17}">
      <dgm:prSet/>
      <dgm:spPr/>
      <dgm:t>
        <a:bodyPr/>
        <a:lstStyle/>
        <a:p>
          <a:endParaRPr lang="en-GB"/>
        </a:p>
      </dgm:t>
    </dgm:pt>
    <dgm:pt modelId="{7105F6C7-E297-4AB1-AE2D-A41D9F4FC9C8}" type="pres">
      <dgm:prSet presAssocID="{EF282EB4-9F31-4299-9534-6C1BD0B234E2}" presName="compositeShape" presStyleCnt="0">
        <dgm:presLayoutVars>
          <dgm:chMax val="7"/>
          <dgm:dir/>
          <dgm:resizeHandles val="exact"/>
        </dgm:presLayoutVars>
      </dgm:prSet>
      <dgm:spPr/>
    </dgm:pt>
    <dgm:pt modelId="{A61EAC9C-2529-41BC-AEC4-7B02082EAC4D}" type="pres">
      <dgm:prSet presAssocID="{EF282EB4-9F31-4299-9534-6C1BD0B234E2}" presName="wedge1" presStyleLbl="node1" presStyleIdx="0" presStyleCnt="3"/>
      <dgm:spPr/>
    </dgm:pt>
    <dgm:pt modelId="{FC9AE2CB-8986-4525-9F20-511EDFA5EFA9}" type="pres">
      <dgm:prSet presAssocID="{EF282EB4-9F31-4299-9534-6C1BD0B234E2}" presName="dummy1a" presStyleCnt="0"/>
      <dgm:spPr/>
    </dgm:pt>
    <dgm:pt modelId="{DF2AC347-5AA9-4B18-8745-74AE66A6EA2E}" type="pres">
      <dgm:prSet presAssocID="{EF282EB4-9F31-4299-9534-6C1BD0B234E2}" presName="dummy1b" presStyleCnt="0"/>
      <dgm:spPr/>
    </dgm:pt>
    <dgm:pt modelId="{5D590861-ED0E-48FB-9434-743C379E36F1}" type="pres">
      <dgm:prSet presAssocID="{EF282EB4-9F31-4299-9534-6C1BD0B234E2}" presName="wedge1Tx" presStyleLbl="node1" presStyleIdx="0" presStyleCnt="3">
        <dgm:presLayoutVars>
          <dgm:chMax val="0"/>
          <dgm:chPref val="0"/>
          <dgm:bulletEnabled val="1"/>
        </dgm:presLayoutVars>
      </dgm:prSet>
      <dgm:spPr/>
    </dgm:pt>
    <dgm:pt modelId="{B01DF2BD-0FC7-4781-A219-DF193935B386}" type="pres">
      <dgm:prSet presAssocID="{EF282EB4-9F31-4299-9534-6C1BD0B234E2}" presName="wedge2" presStyleLbl="node1" presStyleIdx="1" presStyleCnt="3"/>
      <dgm:spPr/>
    </dgm:pt>
    <dgm:pt modelId="{78501026-D46F-4915-A1EF-A7E1DDC87C36}" type="pres">
      <dgm:prSet presAssocID="{EF282EB4-9F31-4299-9534-6C1BD0B234E2}" presName="dummy2a" presStyleCnt="0"/>
      <dgm:spPr/>
    </dgm:pt>
    <dgm:pt modelId="{5AA2BB16-20B0-472B-A383-E5C199343A8F}" type="pres">
      <dgm:prSet presAssocID="{EF282EB4-9F31-4299-9534-6C1BD0B234E2}" presName="dummy2b" presStyleCnt="0"/>
      <dgm:spPr/>
    </dgm:pt>
    <dgm:pt modelId="{87F5564D-94E6-4706-B656-FCFB29DCB5C6}" type="pres">
      <dgm:prSet presAssocID="{EF282EB4-9F31-4299-9534-6C1BD0B234E2}" presName="wedge2Tx" presStyleLbl="node1" presStyleIdx="1" presStyleCnt="3">
        <dgm:presLayoutVars>
          <dgm:chMax val="0"/>
          <dgm:chPref val="0"/>
          <dgm:bulletEnabled val="1"/>
        </dgm:presLayoutVars>
      </dgm:prSet>
      <dgm:spPr/>
    </dgm:pt>
    <dgm:pt modelId="{016F6A27-3E69-4B34-B40D-ACA191F1F500}" type="pres">
      <dgm:prSet presAssocID="{EF282EB4-9F31-4299-9534-6C1BD0B234E2}" presName="wedge3" presStyleLbl="node1" presStyleIdx="2" presStyleCnt="3"/>
      <dgm:spPr/>
    </dgm:pt>
    <dgm:pt modelId="{63AE99FB-A2C9-490F-B17A-138C2BC70E61}" type="pres">
      <dgm:prSet presAssocID="{EF282EB4-9F31-4299-9534-6C1BD0B234E2}" presName="dummy3a" presStyleCnt="0"/>
      <dgm:spPr/>
    </dgm:pt>
    <dgm:pt modelId="{9478FF81-6DDC-444E-A716-22CE12D7ADC0}" type="pres">
      <dgm:prSet presAssocID="{EF282EB4-9F31-4299-9534-6C1BD0B234E2}" presName="dummy3b" presStyleCnt="0"/>
      <dgm:spPr/>
    </dgm:pt>
    <dgm:pt modelId="{36C26F70-0A4A-4902-A998-C264844637BC}" type="pres">
      <dgm:prSet presAssocID="{EF282EB4-9F31-4299-9534-6C1BD0B234E2}" presName="wedge3Tx" presStyleLbl="node1" presStyleIdx="2" presStyleCnt="3">
        <dgm:presLayoutVars>
          <dgm:chMax val="0"/>
          <dgm:chPref val="0"/>
          <dgm:bulletEnabled val="1"/>
        </dgm:presLayoutVars>
      </dgm:prSet>
      <dgm:spPr/>
    </dgm:pt>
    <dgm:pt modelId="{120E8D2B-9138-4598-8A14-924DF55794DD}" type="pres">
      <dgm:prSet presAssocID="{168ED13F-DC92-4F83-BA3B-C49E50672CD1}" presName="arrowWedge1" presStyleLbl="fgSibTrans2D1" presStyleIdx="0" presStyleCnt="3"/>
      <dgm:spPr/>
    </dgm:pt>
    <dgm:pt modelId="{4BC41A2A-E578-4A58-A711-3D8691561A3B}" type="pres">
      <dgm:prSet presAssocID="{E5B29A3A-192D-410C-A60D-5F3D5A03F8A9}" presName="arrowWedge2" presStyleLbl="fgSibTrans2D1" presStyleIdx="1" presStyleCnt="3"/>
      <dgm:spPr/>
    </dgm:pt>
    <dgm:pt modelId="{C95C7BDE-A567-4FD0-B5B6-F2A654C924ED}" type="pres">
      <dgm:prSet presAssocID="{D7F266BC-8A98-47C3-B75C-F6933158ED04}" presName="arrowWedge3" presStyleLbl="fgSibTrans2D1" presStyleIdx="2" presStyleCnt="3"/>
      <dgm:spPr/>
    </dgm:pt>
  </dgm:ptLst>
  <dgm:cxnLst>
    <dgm:cxn modelId="{B743AB02-7050-4C1E-8E6E-53A3A659DE56}" type="presOf" srcId="{25734AD7-4BB7-42D8-A073-0A582699F3E3}" destId="{87F5564D-94E6-4706-B656-FCFB29DCB5C6}" srcOrd="1" destOrd="0" presId="urn:microsoft.com/office/officeart/2005/8/layout/cycle8"/>
    <dgm:cxn modelId="{A931870F-445A-493B-8927-3EA81F82E379}" type="presOf" srcId="{EF282EB4-9F31-4299-9534-6C1BD0B234E2}" destId="{7105F6C7-E297-4AB1-AE2D-A41D9F4FC9C8}" srcOrd="0" destOrd="0" presId="urn:microsoft.com/office/officeart/2005/8/layout/cycle8"/>
    <dgm:cxn modelId="{3FD08534-2884-4FFC-94B6-C4FAE22061A3}" srcId="{EF282EB4-9F31-4299-9534-6C1BD0B234E2}" destId="{48D63113-2649-42AD-B41F-9F3FC0420FC2}" srcOrd="0" destOrd="0" parTransId="{A16148A6-B8A4-4285-B76B-309AEFAEC122}" sibTransId="{168ED13F-DC92-4F83-BA3B-C49E50672CD1}"/>
    <dgm:cxn modelId="{A90DFD38-1D50-48DD-90DA-9D46E15671D5}" type="presOf" srcId="{48D63113-2649-42AD-B41F-9F3FC0420FC2}" destId="{5D590861-ED0E-48FB-9434-743C379E36F1}" srcOrd="1" destOrd="0" presId="urn:microsoft.com/office/officeart/2005/8/layout/cycle8"/>
    <dgm:cxn modelId="{51143955-7B10-43ED-B896-0C38EFE35D6C}" type="presOf" srcId="{DC8851B5-B14B-4C45-B9E3-9412966CC0A2}" destId="{36C26F70-0A4A-4902-A998-C264844637BC}" srcOrd="1" destOrd="0" presId="urn:microsoft.com/office/officeart/2005/8/layout/cycle8"/>
    <dgm:cxn modelId="{CAF62E83-CEA5-4802-AA21-3B4B930C01E5}" type="presOf" srcId="{48D63113-2649-42AD-B41F-9F3FC0420FC2}" destId="{A61EAC9C-2529-41BC-AEC4-7B02082EAC4D}" srcOrd="0" destOrd="0" presId="urn:microsoft.com/office/officeart/2005/8/layout/cycle8"/>
    <dgm:cxn modelId="{59D80DBA-E26B-4EFD-BFDE-95A447320D17}" srcId="{EF282EB4-9F31-4299-9534-6C1BD0B234E2}" destId="{DC8851B5-B14B-4C45-B9E3-9412966CC0A2}" srcOrd="2" destOrd="0" parTransId="{D42EAAAC-3EC5-4DE3-B14C-82D551639078}" sibTransId="{D7F266BC-8A98-47C3-B75C-F6933158ED04}"/>
    <dgm:cxn modelId="{3FC9DBCA-0762-4A6E-8C37-9E0FE9150032}" type="presOf" srcId="{DC8851B5-B14B-4C45-B9E3-9412966CC0A2}" destId="{016F6A27-3E69-4B34-B40D-ACA191F1F500}" srcOrd="0" destOrd="0" presId="urn:microsoft.com/office/officeart/2005/8/layout/cycle8"/>
    <dgm:cxn modelId="{71D781E7-3EE9-4748-B143-F26A6F4FB6D3}" srcId="{EF282EB4-9F31-4299-9534-6C1BD0B234E2}" destId="{25734AD7-4BB7-42D8-A073-0A582699F3E3}" srcOrd="1" destOrd="0" parTransId="{85A14439-F8EF-4983-8ECB-77977E2CD0B3}" sibTransId="{E5B29A3A-192D-410C-A60D-5F3D5A03F8A9}"/>
    <dgm:cxn modelId="{DBE8F9F3-93E2-4D4E-B382-B4549687FDEE}" type="presOf" srcId="{25734AD7-4BB7-42D8-A073-0A582699F3E3}" destId="{B01DF2BD-0FC7-4781-A219-DF193935B386}" srcOrd="0" destOrd="0" presId="urn:microsoft.com/office/officeart/2005/8/layout/cycle8"/>
    <dgm:cxn modelId="{4F75F3A8-99C3-49D6-98A9-392EE6064EC0}" type="presParOf" srcId="{7105F6C7-E297-4AB1-AE2D-A41D9F4FC9C8}" destId="{A61EAC9C-2529-41BC-AEC4-7B02082EAC4D}" srcOrd="0" destOrd="0" presId="urn:microsoft.com/office/officeart/2005/8/layout/cycle8"/>
    <dgm:cxn modelId="{B07DBC02-AA13-481D-ACBB-EE707FD24388}" type="presParOf" srcId="{7105F6C7-E297-4AB1-AE2D-A41D9F4FC9C8}" destId="{FC9AE2CB-8986-4525-9F20-511EDFA5EFA9}" srcOrd="1" destOrd="0" presId="urn:microsoft.com/office/officeart/2005/8/layout/cycle8"/>
    <dgm:cxn modelId="{52D5710A-2094-4388-8F2E-0526DB5432B6}" type="presParOf" srcId="{7105F6C7-E297-4AB1-AE2D-A41D9F4FC9C8}" destId="{DF2AC347-5AA9-4B18-8745-74AE66A6EA2E}" srcOrd="2" destOrd="0" presId="urn:microsoft.com/office/officeart/2005/8/layout/cycle8"/>
    <dgm:cxn modelId="{333ECB99-AC3D-48D5-850A-70A13703B8A0}" type="presParOf" srcId="{7105F6C7-E297-4AB1-AE2D-A41D9F4FC9C8}" destId="{5D590861-ED0E-48FB-9434-743C379E36F1}" srcOrd="3" destOrd="0" presId="urn:microsoft.com/office/officeart/2005/8/layout/cycle8"/>
    <dgm:cxn modelId="{4E20F4E1-9E3F-4826-A242-3FC08D9FB162}" type="presParOf" srcId="{7105F6C7-E297-4AB1-AE2D-A41D9F4FC9C8}" destId="{B01DF2BD-0FC7-4781-A219-DF193935B386}" srcOrd="4" destOrd="0" presId="urn:microsoft.com/office/officeart/2005/8/layout/cycle8"/>
    <dgm:cxn modelId="{0A6C961B-CD6E-4F54-B234-34D271227EE9}" type="presParOf" srcId="{7105F6C7-E297-4AB1-AE2D-A41D9F4FC9C8}" destId="{78501026-D46F-4915-A1EF-A7E1DDC87C36}" srcOrd="5" destOrd="0" presId="urn:microsoft.com/office/officeart/2005/8/layout/cycle8"/>
    <dgm:cxn modelId="{2137044E-111D-4E3E-A7F0-363CC52BDE1A}" type="presParOf" srcId="{7105F6C7-E297-4AB1-AE2D-A41D9F4FC9C8}" destId="{5AA2BB16-20B0-472B-A383-E5C199343A8F}" srcOrd="6" destOrd="0" presId="urn:microsoft.com/office/officeart/2005/8/layout/cycle8"/>
    <dgm:cxn modelId="{6A7E4F3C-29EB-40D8-9ED6-16406FEEBD00}" type="presParOf" srcId="{7105F6C7-E297-4AB1-AE2D-A41D9F4FC9C8}" destId="{87F5564D-94E6-4706-B656-FCFB29DCB5C6}" srcOrd="7" destOrd="0" presId="urn:microsoft.com/office/officeart/2005/8/layout/cycle8"/>
    <dgm:cxn modelId="{52637057-C67E-4746-97C0-FB03E31189DD}" type="presParOf" srcId="{7105F6C7-E297-4AB1-AE2D-A41D9F4FC9C8}" destId="{016F6A27-3E69-4B34-B40D-ACA191F1F500}" srcOrd="8" destOrd="0" presId="urn:microsoft.com/office/officeart/2005/8/layout/cycle8"/>
    <dgm:cxn modelId="{20060E07-2012-41A6-A4FE-A44EDAC4FD05}" type="presParOf" srcId="{7105F6C7-E297-4AB1-AE2D-A41D9F4FC9C8}" destId="{63AE99FB-A2C9-490F-B17A-138C2BC70E61}" srcOrd="9" destOrd="0" presId="urn:microsoft.com/office/officeart/2005/8/layout/cycle8"/>
    <dgm:cxn modelId="{D52FF5D2-B6FE-4E4A-8CC3-096E769333AC}" type="presParOf" srcId="{7105F6C7-E297-4AB1-AE2D-A41D9F4FC9C8}" destId="{9478FF81-6DDC-444E-A716-22CE12D7ADC0}" srcOrd="10" destOrd="0" presId="urn:microsoft.com/office/officeart/2005/8/layout/cycle8"/>
    <dgm:cxn modelId="{B620162C-BCBB-4F0B-8409-2EEDCFA426AE}" type="presParOf" srcId="{7105F6C7-E297-4AB1-AE2D-A41D9F4FC9C8}" destId="{36C26F70-0A4A-4902-A998-C264844637BC}" srcOrd="11" destOrd="0" presId="urn:microsoft.com/office/officeart/2005/8/layout/cycle8"/>
    <dgm:cxn modelId="{F76F6894-22F7-4075-A746-508CFB979022}" type="presParOf" srcId="{7105F6C7-E297-4AB1-AE2D-A41D9F4FC9C8}" destId="{120E8D2B-9138-4598-8A14-924DF55794DD}" srcOrd="12" destOrd="0" presId="urn:microsoft.com/office/officeart/2005/8/layout/cycle8"/>
    <dgm:cxn modelId="{03A7E4F9-1C01-4239-8BF0-1FAB0A21E3B4}" type="presParOf" srcId="{7105F6C7-E297-4AB1-AE2D-A41D9F4FC9C8}" destId="{4BC41A2A-E578-4A58-A711-3D8691561A3B}" srcOrd="13" destOrd="0" presId="urn:microsoft.com/office/officeart/2005/8/layout/cycle8"/>
    <dgm:cxn modelId="{FE1D694D-923F-425F-913B-CBE652B9DCBD}" type="presParOf" srcId="{7105F6C7-E297-4AB1-AE2D-A41D9F4FC9C8}" destId="{C95C7BDE-A567-4FD0-B5B6-F2A654C924ED}"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49066B-70F6-4CEE-95F3-F596F96E7C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E7380360-6985-4802-84ED-3EAA1DB1708B}">
      <dgm:prSet phldrT="[Text]"/>
      <dgm:spPr/>
      <dgm:t>
        <a:bodyPr/>
        <a:lstStyle/>
        <a:p>
          <a:r>
            <a:rPr lang="en-GB" dirty="0">
              <a:solidFill>
                <a:schemeClr val="accent2"/>
              </a:solidFill>
            </a:rPr>
            <a:t>Thoughts</a:t>
          </a:r>
        </a:p>
      </dgm:t>
    </dgm:pt>
    <dgm:pt modelId="{7D92615B-654F-4858-ABC7-FE9951B76529}" type="parTrans" cxnId="{254EEBEE-9DF7-4F14-B076-315A87E288D7}">
      <dgm:prSet/>
      <dgm:spPr/>
      <dgm:t>
        <a:bodyPr/>
        <a:lstStyle/>
        <a:p>
          <a:endParaRPr lang="en-GB"/>
        </a:p>
      </dgm:t>
    </dgm:pt>
    <dgm:pt modelId="{6C5D67D0-96AF-4C6C-9625-8DA50370E0E9}" type="sibTrans" cxnId="{254EEBEE-9DF7-4F14-B076-315A87E288D7}">
      <dgm:prSet/>
      <dgm:spPr/>
      <dgm:t>
        <a:bodyPr/>
        <a:lstStyle/>
        <a:p>
          <a:endParaRPr lang="en-GB"/>
        </a:p>
      </dgm:t>
    </dgm:pt>
    <dgm:pt modelId="{0BB9C4B1-0DD1-47C0-B811-5700C5FEBCD0}">
      <dgm:prSet phldrT="[Text]"/>
      <dgm:spPr/>
      <dgm:t>
        <a:bodyPr/>
        <a:lstStyle/>
        <a:p>
          <a:r>
            <a:rPr lang="en-GB" dirty="0">
              <a:solidFill>
                <a:schemeClr val="accent2"/>
              </a:solidFill>
            </a:rPr>
            <a:t>Feelings</a:t>
          </a:r>
        </a:p>
      </dgm:t>
    </dgm:pt>
    <dgm:pt modelId="{6A10C9D9-7D55-43A9-BAF5-8BA43D06684A}" type="parTrans" cxnId="{2DCECEB0-B8C2-4992-A34E-97422273259C}">
      <dgm:prSet/>
      <dgm:spPr/>
      <dgm:t>
        <a:bodyPr/>
        <a:lstStyle/>
        <a:p>
          <a:endParaRPr lang="en-GB"/>
        </a:p>
      </dgm:t>
    </dgm:pt>
    <dgm:pt modelId="{F37C0527-9ED8-456D-9F5A-0DC67AE413CC}" type="sibTrans" cxnId="{2DCECEB0-B8C2-4992-A34E-97422273259C}">
      <dgm:prSet/>
      <dgm:spPr/>
      <dgm:t>
        <a:bodyPr/>
        <a:lstStyle/>
        <a:p>
          <a:endParaRPr lang="en-GB"/>
        </a:p>
      </dgm:t>
    </dgm:pt>
    <dgm:pt modelId="{9D51527D-3E47-4DEB-BED1-B15E56ECA318}">
      <dgm:prSet phldrT="[Text]"/>
      <dgm:spPr/>
      <dgm:t>
        <a:bodyPr/>
        <a:lstStyle/>
        <a:p>
          <a:r>
            <a:rPr lang="en-GB" dirty="0">
              <a:solidFill>
                <a:schemeClr val="accent2"/>
              </a:solidFill>
            </a:rPr>
            <a:t>Behaviours</a:t>
          </a:r>
        </a:p>
      </dgm:t>
    </dgm:pt>
    <dgm:pt modelId="{B4BF2451-6BEF-4B71-A7BA-DC605CDE07FD}" type="parTrans" cxnId="{C53695EC-3AE2-48BB-B78B-656E114845D0}">
      <dgm:prSet/>
      <dgm:spPr/>
      <dgm:t>
        <a:bodyPr/>
        <a:lstStyle/>
        <a:p>
          <a:endParaRPr lang="en-GB"/>
        </a:p>
      </dgm:t>
    </dgm:pt>
    <dgm:pt modelId="{CDF13676-FCF2-499C-A7C3-F5B9D763C56F}" type="sibTrans" cxnId="{C53695EC-3AE2-48BB-B78B-656E114845D0}">
      <dgm:prSet/>
      <dgm:spPr/>
      <dgm:t>
        <a:bodyPr/>
        <a:lstStyle/>
        <a:p>
          <a:endParaRPr lang="en-GB"/>
        </a:p>
      </dgm:t>
    </dgm:pt>
    <dgm:pt modelId="{4E8642E1-7EC4-46A2-8975-8820288C81FF}">
      <dgm:prSet phldrT="[Text]"/>
      <dgm:spPr/>
      <dgm:t>
        <a:bodyPr/>
        <a:lstStyle/>
        <a:p>
          <a:r>
            <a:rPr lang="en-GB" dirty="0">
              <a:solidFill>
                <a:schemeClr val="accent2"/>
              </a:solidFill>
            </a:rPr>
            <a:t>Physical response(s)</a:t>
          </a:r>
        </a:p>
      </dgm:t>
    </dgm:pt>
    <dgm:pt modelId="{E67269C9-8911-4585-B3F8-479FD8C970F8}" type="parTrans" cxnId="{D982B80F-228A-4AE1-B8B3-431EEE9DF6C6}">
      <dgm:prSet/>
      <dgm:spPr/>
      <dgm:t>
        <a:bodyPr/>
        <a:lstStyle/>
        <a:p>
          <a:endParaRPr lang="en-GB"/>
        </a:p>
      </dgm:t>
    </dgm:pt>
    <dgm:pt modelId="{2C339854-3A8F-404D-92C4-BE1AB97AD162}" type="sibTrans" cxnId="{D982B80F-228A-4AE1-B8B3-431EEE9DF6C6}">
      <dgm:prSet/>
      <dgm:spPr/>
      <dgm:t>
        <a:bodyPr/>
        <a:lstStyle/>
        <a:p>
          <a:endParaRPr lang="en-GB"/>
        </a:p>
      </dgm:t>
    </dgm:pt>
    <dgm:pt modelId="{F8ACB2C8-769C-4C78-96A0-C978BABBD6F5}" type="pres">
      <dgm:prSet presAssocID="{1849066B-70F6-4CEE-95F3-F596F96E7C8D}" presName="cycle" presStyleCnt="0">
        <dgm:presLayoutVars>
          <dgm:dir/>
          <dgm:resizeHandles val="exact"/>
        </dgm:presLayoutVars>
      </dgm:prSet>
      <dgm:spPr/>
    </dgm:pt>
    <dgm:pt modelId="{E907365D-BB1A-4A33-A85B-1525B0AD59C3}" type="pres">
      <dgm:prSet presAssocID="{E7380360-6985-4802-84ED-3EAA1DB1708B}" presName="node" presStyleLbl="node1" presStyleIdx="0" presStyleCnt="4">
        <dgm:presLayoutVars>
          <dgm:bulletEnabled val="1"/>
        </dgm:presLayoutVars>
      </dgm:prSet>
      <dgm:spPr/>
    </dgm:pt>
    <dgm:pt modelId="{23C7FF17-C312-4259-8143-8E4C37191A30}" type="pres">
      <dgm:prSet presAssocID="{E7380360-6985-4802-84ED-3EAA1DB1708B}" presName="spNode" presStyleCnt="0"/>
      <dgm:spPr/>
    </dgm:pt>
    <dgm:pt modelId="{7F79D991-3A26-46EF-AED7-709C0F4388B2}" type="pres">
      <dgm:prSet presAssocID="{6C5D67D0-96AF-4C6C-9625-8DA50370E0E9}" presName="sibTrans" presStyleLbl="sibTrans1D1" presStyleIdx="0" presStyleCnt="4"/>
      <dgm:spPr/>
    </dgm:pt>
    <dgm:pt modelId="{579AC478-DC2D-4D76-A80E-002BE279E4CA}" type="pres">
      <dgm:prSet presAssocID="{0BB9C4B1-0DD1-47C0-B811-5700C5FEBCD0}" presName="node" presStyleLbl="node1" presStyleIdx="1" presStyleCnt="4">
        <dgm:presLayoutVars>
          <dgm:bulletEnabled val="1"/>
        </dgm:presLayoutVars>
      </dgm:prSet>
      <dgm:spPr/>
    </dgm:pt>
    <dgm:pt modelId="{952B5933-202F-4B9E-A56D-042124871ECF}" type="pres">
      <dgm:prSet presAssocID="{0BB9C4B1-0DD1-47C0-B811-5700C5FEBCD0}" presName="spNode" presStyleCnt="0"/>
      <dgm:spPr/>
    </dgm:pt>
    <dgm:pt modelId="{D65A23ED-84BF-4427-9A52-AC89CEECA77F}" type="pres">
      <dgm:prSet presAssocID="{F37C0527-9ED8-456D-9F5A-0DC67AE413CC}" presName="sibTrans" presStyleLbl="sibTrans1D1" presStyleIdx="1" presStyleCnt="4"/>
      <dgm:spPr/>
    </dgm:pt>
    <dgm:pt modelId="{ACDAEE53-4EB7-4E00-B4B5-F36BFC6FFCC4}" type="pres">
      <dgm:prSet presAssocID="{9D51527D-3E47-4DEB-BED1-B15E56ECA318}" presName="node" presStyleLbl="node1" presStyleIdx="2" presStyleCnt="4">
        <dgm:presLayoutVars>
          <dgm:bulletEnabled val="1"/>
        </dgm:presLayoutVars>
      </dgm:prSet>
      <dgm:spPr/>
    </dgm:pt>
    <dgm:pt modelId="{AAE3C2BA-AB1B-4436-A58E-8E3976FBE8DC}" type="pres">
      <dgm:prSet presAssocID="{9D51527D-3E47-4DEB-BED1-B15E56ECA318}" presName="spNode" presStyleCnt="0"/>
      <dgm:spPr/>
    </dgm:pt>
    <dgm:pt modelId="{1F9E6BED-E13F-4980-A5F8-529277C0F970}" type="pres">
      <dgm:prSet presAssocID="{CDF13676-FCF2-499C-A7C3-F5B9D763C56F}" presName="sibTrans" presStyleLbl="sibTrans1D1" presStyleIdx="2" presStyleCnt="4"/>
      <dgm:spPr/>
    </dgm:pt>
    <dgm:pt modelId="{4A839089-5CDF-45F9-AB05-38A7492B270F}" type="pres">
      <dgm:prSet presAssocID="{4E8642E1-7EC4-46A2-8975-8820288C81FF}" presName="node" presStyleLbl="node1" presStyleIdx="3" presStyleCnt="4">
        <dgm:presLayoutVars>
          <dgm:bulletEnabled val="1"/>
        </dgm:presLayoutVars>
      </dgm:prSet>
      <dgm:spPr/>
    </dgm:pt>
    <dgm:pt modelId="{1D0B458E-CE3E-4F13-9DC3-F7D5CAC014C8}" type="pres">
      <dgm:prSet presAssocID="{4E8642E1-7EC4-46A2-8975-8820288C81FF}" presName="spNode" presStyleCnt="0"/>
      <dgm:spPr/>
    </dgm:pt>
    <dgm:pt modelId="{D7BE8AD3-3863-4260-9C89-556F5F99E68D}" type="pres">
      <dgm:prSet presAssocID="{2C339854-3A8F-404D-92C4-BE1AB97AD162}" presName="sibTrans" presStyleLbl="sibTrans1D1" presStyleIdx="3" presStyleCnt="4"/>
      <dgm:spPr/>
    </dgm:pt>
  </dgm:ptLst>
  <dgm:cxnLst>
    <dgm:cxn modelId="{BFE46705-ADC9-4FC9-831D-E13B7BFDA22B}" type="presOf" srcId="{4E8642E1-7EC4-46A2-8975-8820288C81FF}" destId="{4A839089-5CDF-45F9-AB05-38A7492B270F}" srcOrd="0" destOrd="0" presId="urn:microsoft.com/office/officeart/2005/8/layout/cycle5"/>
    <dgm:cxn modelId="{D982B80F-228A-4AE1-B8B3-431EEE9DF6C6}" srcId="{1849066B-70F6-4CEE-95F3-F596F96E7C8D}" destId="{4E8642E1-7EC4-46A2-8975-8820288C81FF}" srcOrd="3" destOrd="0" parTransId="{E67269C9-8911-4585-B3F8-479FD8C970F8}" sibTransId="{2C339854-3A8F-404D-92C4-BE1AB97AD162}"/>
    <dgm:cxn modelId="{13A4501A-C2CB-48FB-9865-A8C39379C9A9}" type="presOf" srcId="{E7380360-6985-4802-84ED-3EAA1DB1708B}" destId="{E907365D-BB1A-4A33-A85B-1525B0AD59C3}" srcOrd="0" destOrd="0" presId="urn:microsoft.com/office/officeart/2005/8/layout/cycle5"/>
    <dgm:cxn modelId="{3E70636A-AB16-4350-95D9-33232E9B37AB}" type="presOf" srcId="{1849066B-70F6-4CEE-95F3-F596F96E7C8D}" destId="{F8ACB2C8-769C-4C78-96A0-C978BABBD6F5}" srcOrd="0" destOrd="0" presId="urn:microsoft.com/office/officeart/2005/8/layout/cycle5"/>
    <dgm:cxn modelId="{B21C1B4E-1DE2-4265-B97A-42C0A7D506EE}" type="presOf" srcId="{9D51527D-3E47-4DEB-BED1-B15E56ECA318}" destId="{ACDAEE53-4EB7-4E00-B4B5-F36BFC6FFCC4}" srcOrd="0" destOrd="0" presId="urn:microsoft.com/office/officeart/2005/8/layout/cycle5"/>
    <dgm:cxn modelId="{269AFF85-832B-436D-9200-0D6F75AEF096}" type="presOf" srcId="{CDF13676-FCF2-499C-A7C3-F5B9D763C56F}" destId="{1F9E6BED-E13F-4980-A5F8-529277C0F970}" srcOrd="0" destOrd="0" presId="urn:microsoft.com/office/officeart/2005/8/layout/cycle5"/>
    <dgm:cxn modelId="{F737B08C-33F2-4AF2-8777-0FC4FEDCB538}" type="presOf" srcId="{6C5D67D0-96AF-4C6C-9625-8DA50370E0E9}" destId="{7F79D991-3A26-46EF-AED7-709C0F4388B2}" srcOrd="0" destOrd="0" presId="urn:microsoft.com/office/officeart/2005/8/layout/cycle5"/>
    <dgm:cxn modelId="{4EE1828E-0FB3-4706-B20B-3937C4D93C1C}" type="presOf" srcId="{2C339854-3A8F-404D-92C4-BE1AB97AD162}" destId="{D7BE8AD3-3863-4260-9C89-556F5F99E68D}" srcOrd="0" destOrd="0" presId="urn:microsoft.com/office/officeart/2005/8/layout/cycle5"/>
    <dgm:cxn modelId="{8F1ED08F-4E10-40B9-9F6C-E423B870F850}" type="presOf" srcId="{F37C0527-9ED8-456D-9F5A-0DC67AE413CC}" destId="{D65A23ED-84BF-4427-9A52-AC89CEECA77F}" srcOrd="0" destOrd="0" presId="urn:microsoft.com/office/officeart/2005/8/layout/cycle5"/>
    <dgm:cxn modelId="{E371C2A6-5447-4836-B929-3A6E54FF3AE0}" type="presOf" srcId="{0BB9C4B1-0DD1-47C0-B811-5700C5FEBCD0}" destId="{579AC478-DC2D-4D76-A80E-002BE279E4CA}" srcOrd="0" destOrd="0" presId="urn:microsoft.com/office/officeart/2005/8/layout/cycle5"/>
    <dgm:cxn modelId="{2DCECEB0-B8C2-4992-A34E-97422273259C}" srcId="{1849066B-70F6-4CEE-95F3-F596F96E7C8D}" destId="{0BB9C4B1-0DD1-47C0-B811-5700C5FEBCD0}" srcOrd="1" destOrd="0" parTransId="{6A10C9D9-7D55-43A9-BAF5-8BA43D06684A}" sibTransId="{F37C0527-9ED8-456D-9F5A-0DC67AE413CC}"/>
    <dgm:cxn modelId="{C53695EC-3AE2-48BB-B78B-656E114845D0}" srcId="{1849066B-70F6-4CEE-95F3-F596F96E7C8D}" destId="{9D51527D-3E47-4DEB-BED1-B15E56ECA318}" srcOrd="2" destOrd="0" parTransId="{B4BF2451-6BEF-4B71-A7BA-DC605CDE07FD}" sibTransId="{CDF13676-FCF2-499C-A7C3-F5B9D763C56F}"/>
    <dgm:cxn modelId="{254EEBEE-9DF7-4F14-B076-315A87E288D7}" srcId="{1849066B-70F6-4CEE-95F3-F596F96E7C8D}" destId="{E7380360-6985-4802-84ED-3EAA1DB1708B}" srcOrd="0" destOrd="0" parTransId="{7D92615B-654F-4858-ABC7-FE9951B76529}" sibTransId="{6C5D67D0-96AF-4C6C-9625-8DA50370E0E9}"/>
    <dgm:cxn modelId="{BEC0745D-0479-4ABF-AE37-5227C0E617BD}" type="presParOf" srcId="{F8ACB2C8-769C-4C78-96A0-C978BABBD6F5}" destId="{E907365D-BB1A-4A33-A85B-1525B0AD59C3}" srcOrd="0" destOrd="0" presId="urn:microsoft.com/office/officeart/2005/8/layout/cycle5"/>
    <dgm:cxn modelId="{11BA7F11-7954-4570-9F10-D890146E949F}" type="presParOf" srcId="{F8ACB2C8-769C-4C78-96A0-C978BABBD6F5}" destId="{23C7FF17-C312-4259-8143-8E4C37191A30}" srcOrd="1" destOrd="0" presId="urn:microsoft.com/office/officeart/2005/8/layout/cycle5"/>
    <dgm:cxn modelId="{C8A5EFE6-9235-470C-9E9E-6E9C342F287F}" type="presParOf" srcId="{F8ACB2C8-769C-4C78-96A0-C978BABBD6F5}" destId="{7F79D991-3A26-46EF-AED7-709C0F4388B2}" srcOrd="2" destOrd="0" presId="urn:microsoft.com/office/officeart/2005/8/layout/cycle5"/>
    <dgm:cxn modelId="{D10283F7-A352-446D-96C6-C08CC996F6AB}" type="presParOf" srcId="{F8ACB2C8-769C-4C78-96A0-C978BABBD6F5}" destId="{579AC478-DC2D-4D76-A80E-002BE279E4CA}" srcOrd="3" destOrd="0" presId="urn:microsoft.com/office/officeart/2005/8/layout/cycle5"/>
    <dgm:cxn modelId="{A77B81D9-E900-4C33-A691-64BBBCB9165D}" type="presParOf" srcId="{F8ACB2C8-769C-4C78-96A0-C978BABBD6F5}" destId="{952B5933-202F-4B9E-A56D-042124871ECF}" srcOrd="4" destOrd="0" presId="urn:microsoft.com/office/officeart/2005/8/layout/cycle5"/>
    <dgm:cxn modelId="{B6A62CE0-64F1-40B9-BC13-E3F12A4576B0}" type="presParOf" srcId="{F8ACB2C8-769C-4C78-96A0-C978BABBD6F5}" destId="{D65A23ED-84BF-4427-9A52-AC89CEECA77F}" srcOrd="5" destOrd="0" presId="urn:microsoft.com/office/officeart/2005/8/layout/cycle5"/>
    <dgm:cxn modelId="{19B61173-1042-44ED-AFE6-DD6F8EE78919}" type="presParOf" srcId="{F8ACB2C8-769C-4C78-96A0-C978BABBD6F5}" destId="{ACDAEE53-4EB7-4E00-B4B5-F36BFC6FFCC4}" srcOrd="6" destOrd="0" presId="urn:microsoft.com/office/officeart/2005/8/layout/cycle5"/>
    <dgm:cxn modelId="{63946543-83E3-46B4-BB48-DD497B86C155}" type="presParOf" srcId="{F8ACB2C8-769C-4C78-96A0-C978BABBD6F5}" destId="{AAE3C2BA-AB1B-4436-A58E-8E3976FBE8DC}" srcOrd="7" destOrd="0" presId="urn:microsoft.com/office/officeart/2005/8/layout/cycle5"/>
    <dgm:cxn modelId="{8D68B94F-9B64-4DE3-AF48-06FB03A88D24}" type="presParOf" srcId="{F8ACB2C8-769C-4C78-96A0-C978BABBD6F5}" destId="{1F9E6BED-E13F-4980-A5F8-529277C0F970}" srcOrd="8" destOrd="0" presId="urn:microsoft.com/office/officeart/2005/8/layout/cycle5"/>
    <dgm:cxn modelId="{F68A5388-6358-4741-BCA7-91AAB51467C2}" type="presParOf" srcId="{F8ACB2C8-769C-4C78-96A0-C978BABBD6F5}" destId="{4A839089-5CDF-45F9-AB05-38A7492B270F}" srcOrd="9" destOrd="0" presId="urn:microsoft.com/office/officeart/2005/8/layout/cycle5"/>
    <dgm:cxn modelId="{DE85C7DE-A6E0-407A-B3F6-A9AB6A6F7984}" type="presParOf" srcId="{F8ACB2C8-769C-4C78-96A0-C978BABBD6F5}" destId="{1D0B458E-CE3E-4F13-9DC3-F7D5CAC014C8}" srcOrd="10" destOrd="0" presId="urn:microsoft.com/office/officeart/2005/8/layout/cycle5"/>
    <dgm:cxn modelId="{4C875484-0364-4FF6-B991-FAE289BA0A90}" type="presParOf" srcId="{F8ACB2C8-769C-4C78-96A0-C978BABBD6F5}" destId="{D7BE8AD3-3863-4260-9C89-556F5F99E68D}"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EB0A56-1815-4F39-BA4B-575FE4AA27F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415248B5-7734-49E9-B796-81051BBBC0A9}">
      <dgm:prSet phldrT="[Text]" custT="1"/>
      <dgm:spPr/>
      <dgm:t>
        <a:bodyPr/>
        <a:lstStyle/>
        <a:p>
          <a:r>
            <a:rPr lang="en-GB" sz="1400" dirty="0">
              <a:solidFill>
                <a:schemeClr val="accent2"/>
              </a:solidFill>
            </a:rPr>
            <a:t>Face up to, overcome the event</a:t>
          </a:r>
        </a:p>
      </dgm:t>
    </dgm:pt>
    <dgm:pt modelId="{8DFFA2EE-39EF-47AE-8C2D-696E0628823F}" type="parTrans" cxnId="{04D97B38-0286-421C-85C9-11835DFE4873}">
      <dgm:prSet/>
      <dgm:spPr/>
      <dgm:t>
        <a:bodyPr/>
        <a:lstStyle/>
        <a:p>
          <a:endParaRPr lang="en-GB"/>
        </a:p>
      </dgm:t>
    </dgm:pt>
    <dgm:pt modelId="{C5111321-6965-4288-8F8E-3A32FCBC5203}" type="sibTrans" cxnId="{04D97B38-0286-421C-85C9-11835DFE4873}">
      <dgm:prSet/>
      <dgm:spPr/>
      <dgm:t>
        <a:bodyPr/>
        <a:lstStyle/>
        <a:p>
          <a:endParaRPr lang="en-GB"/>
        </a:p>
      </dgm:t>
    </dgm:pt>
    <dgm:pt modelId="{0FE16BD2-FB85-4A15-996F-493E399E1BFF}">
      <dgm:prSet phldrT="[Text]" custT="1"/>
      <dgm:spPr/>
      <dgm:t>
        <a:bodyPr/>
        <a:lstStyle/>
        <a:p>
          <a:r>
            <a:rPr lang="en-GB" sz="1400" dirty="0">
              <a:solidFill>
                <a:schemeClr val="accent2"/>
              </a:solidFill>
            </a:rPr>
            <a:t>Face up to but do nothing about the event</a:t>
          </a:r>
        </a:p>
      </dgm:t>
    </dgm:pt>
    <dgm:pt modelId="{88B56A8B-99AA-4795-BDB7-DF14C80D1F18}" type="parTrans" cxnId="{5CE1D47E-37D5-4CDF-9C57-0FE98BD10096}">
      <dgm:prSet/>
      <dgm:spPr/>
      <dgm:t>
        <a:bodyPr/>
        <a:lstStyle/>
        <a:p>
          <a:endParaRPr lang="en-GB"/>
        </a:p>
      </dgm:t>
    </dgm:pt>
    <dgm:pt modelId="{BB9E65F7-65EE-487F-BB5C-22CDC470A705}" type="sibTrans" cxnId="{5CE1D47E-37D5-4CDF-9C57-0FE98BD10096}">
      <dgm:prSet/>
      <dgm:spPr/>
      <dgm:t>
        <a:bodyPr/>
        <a:lstStyle/>
        <a:p>
          <a:endParaRPr lang="en-GB"/>
        </a:p>
      </dgm:t>
    </dgm:pt>
    <dgm:pt modelId="{B79E8CCF-4F67-4F17-8FB5-FA393B5ABFCF}">
      <dgm:prSet phldrT="[Text]" custT="1"/>
      <dgm:spPr/>
      <dgm:t>
        <a:bodyPr/>
        <a:lstStyle/>
        <a:p>
          <a:r>
            <a:rPr lang="en-GB" sz="1400" dirty="0">
              <a:solidFill>
                <a:schemeClr val="accent2"/>
              </a:solidFill>
            </a:rPr>
            <a:t>We can do nothing about the event as it’s too big for us to deal with (withdraw until the event has passed vs. ‘act out’)</a:t>
          </a:r>
        </a:p>
      </dgm:t>
    </dgm:pt>
    <dgm:pt modelId="{600BA4DF-B1F8-461E-BD81-7F725C168BD9}" type="parTrans" cxnId="{FA1DB164-6AD3-4AAB-AFA6-6D779E85D39D}">
      <dgm:prSet/>
      <dgm:spPr/>
      <dgm:t>
        <a:bodyPr/>
        <a:lstStyle/>
        <a:p>
          <a:endParaRPr lang="en-GB"/>
        </a:p>
      </dgm:t>
    </dgm:pt>
    <dgm:pt modelId="{6F82F0C0-9827-46C7-BC5B-D5A93F70BFFB}" type="sibTrans" cxnId="{FA1DB164-6AD3-4AAB-AFA6-6D779E85D39D}">
      <dgm:prSet/>
      <dgm:spPr/>
      <dgm:t>
        <a:bodyPr/>
        <a:lstStyle/>
        <a:p>
          <a:endParaRPr lang="en-GB"/>
        </a:p>
      </dgm:t>
    </dgm:pt>
    <dgm:pt modelId="{8F0DD9FC-853E-4D65-B196-EA2C11DBF405}">
      <dgm:prSet custT="1"/>
      <dgm:spPr/>
      <dgm:t>
        <a:bodyPr/>
        <a:lstStyle/>
        <a:p>
          <a:r>
            <a:rPr lang="en-GB" sz="2000" dirty="0"/>
            <a:t>Correlated with distress/stress</a:t>
          </a:r>
        </a:p>
      </dgm:t>
    </dgm:pt>
    <dgm:pt modelId="{B78835C9-4212-41FC-A360-0DDA08041A10}" type="parTrans" cxnId="{7AC6E2CE-12B6-4048-A664-1A0941C83FBD}">
      <dgm:prSet/>
      <dgm:spPr/>
      <dgm:t>
        <a:bodyPr/>
        <a:lstStyle/>
        <a:p>
          <a:endParaRPr lang="en-GB"/>
        </a:p>
      </dgm:t>
    </dgm:pt>
    <dgm:pt modelId="{883E1C93-3572-46D2-BD0D-FAC2269F957C}" type="sibTrans" cxnId="{7AC6E2CE-12B6-4048-A664-1A0941C83FBD}">
      <dgm:prSet/>
      <dgm:spPr/>
      <dgm:t>
        <a:bodyPr/>
        <a:lstStyle/>
        <a:p>
          <a:endParaRPr lang="en-GB"/>
        </a:p>
      </dgm:t>
    </dgm:pt>
    <dgm:pt modelId="{499CAB88-7B16-4804-855C-9CBECCD63B7C}">
      <dgm:prSet custT="1"/>
      <dgm:spPr/>
      <dgm:t>
        <a:bodyPr/>
        <a:lstStyle/>
        <a:p>
          <a:r>
            <a:rPr lang="en-GB" sz="2000" dirty="0"/>
            <a:t>Flight or fight response</a:t>
          </a:r>
        </a:p>
      </dgm:t>
    </dgm:pt>
    <dgm:pt modelId="{DF7B750E-298C-4F98-804B-BAFC959C5853}" type="parTrans" cxnId="{578DC8AA-319D-41FB-8D7C-AA4DA8170B2E}">
      <dgm:prSet/>
      <dgm:spPr/>
      <dgm:t>
        <a:bodyPr/>
        <a:lstStyle/>
        <a:p>
          <a:endParaRPr lang="en-GB"/>
        </a:p>
      </dgm:t>
    </dgm:pt>
    <dgm:pt modelId="{FA068DAD-6899-47C2-8676-BB344FF470EC}" type="sibTrans" cxnId="{578DC8AA-319D-41FB-8D7C-AA4DA8170B2E}">
      <dgm:prSet/>
      <dgm:spPr/>
      <dgm:t>
        <a:bodyPr/>
        <a:lstStyle/>
        <a:p>
          <a:endParaRPr lang="en-GB"/>
        </a:p>
      </dgm:t>
    </dgm:pt>
    <dgm:pt modelId="{DC58E1D5-3B86-4561-9A60-7AF231744FD9}">
      <dgm:prSet phldrT="[Text]" custT="1"/>
      <dgm:spPr/>
      <dgm:t>
        <a:bodyPr/>
        <a:lstStyle/>
        <a:p>
          <a:r>
            <a:rPr lang="en-GB" sz="2000" dirty="0"/>
            <a:t>And ultimately benefit</a:t>
          </a:r>
        </a:p>
      </dgm:t>
    </dgm:pt>
    <dgm:pt modelId="{E097B5A1-8CD6-4185-9A8C-DD423EF63B54}" type="parTrans" cxnId="{4D3095C9-10F8-4344-9E39-DA54533CEAD8}">
      <dgm:prSet/>
      <dgm:spPr/>
      <dgm:t>
        <a:bodyPr/>
        <a:lstStyle/>
        <a:p>
          <a:endParaRPr lang="en-GB"/>
        </a:p>
      </dgm:t>
    </dgm:pt>
    <dgm:pt modelId="{A65D0EDC-5919-469E-A4FC-E39FF9A03B00}" type="sibTrans" cxnId="{4D3095C9-10F8-4344-9E39-DA54533CEAD8}">
      <dgm:prSet/>
      <dgm:spPr/>
      <dgm:t>
        <a:bodyPr/>
        <a:lstStyle/>
        <a:p>
          <a:endParaRPr lang="en-GB"/>
        </a:p>
      </dgm:t>
    </dgm:pt>
    <dgm:pt modelId="{5CEFAA8A-C3B5-41FF-A86C-9F8D01D54E01}">
      <dgm:prSet phldrT="[Text]" custT="1"/>
      <dgm:spPr/>
      <dgm:t>
        <a:bodyPr/>
        <a:lstStyle/>
        <a:p>
          <a:r>
            <a:rPr lang="en-GB" sz="2000" dirty="0"/>
            <a:t>&amp; still benefit</a:t>
          </a:r>
        </a:p>
      </dgm:t>
    </dgm:pt>
    <dgm:pt modelId="{01E03A96-E3EF-4B4F-A750-C7763A0BD5DA}" type="parTrans" cxnId="{AF036D9A-00D9-4D54-A0C8-EF443BA5941D}">
      <dgm:prSet/>
      <dgm:spPr/>
      <dgm:t>
        <a:bodyPr/>
        <a:lstStyle/>
        <a:p>
          <a:endParaRPr lang="en-GB"/>
        </a:p>
      </dgm:t>
    </dgm:pt>
    <dgm:pt modelId="{41535995-4258-41D9-A33D-38531EFCA5A6}" type="sibTrans" cxnId="{AF036D9A-00D9-4D54-A0C8-EF443BA5941D}">
      <dgm:prSet/>
      <dgm:spPr/>
      <dgm:t>
        <a:bodyPr/>
        <a:lstStyle/>
        <a:p>
          <a:endParaRPr lang="en-GB"/>
        </a:p>
      </dgm:t>
    </dgm:pt>
    <dgm:pt modelId="{91BA7CBD-5DC8-46CD-9CBC-6EC596ECB2A4}" type="pres">
      <dgm:prSet presAssocID="{55EB0A56-1815-4F39-BA4B-575FE4AA27F5}" presName="Name0" presStyleCnt="0">
        <dgm:presLayoutVars>
          <dgm:dir/>
          <dgm:animLvl val="lvl"/>
          <dgm:resizeHandles val="exact"/>
        </dgm:presLayoutVars>
      </dgm:prSet>
      <dgm:spPr/>
    </dgm:pt>
    <dgm:pt modelId="{55983FD2-63A7-45B6-A44E-F2590B17D8AA}" type="pres">
      <dgm:prSet presAssocID="{415248B5-7734-49E9-B796-81051BBBC0A9}" presName="composite" presStyleCnt="0"/>
      <dgm:spPr/>
    </dgm:pt>
    <dgm:pt modelId="{ACE28D8A-E79F-4094-B6D9-6F749F050E02}" type="pres">
      <dgm:prSet presAssocID="{415248B5-7734-49E9-B796-81051BBBC0A9}" presName="parTx" presStyleLbl="alignNode1" presStyleIdx="0" presStyleCnt="3">
        <dgm:presLayoutVars>
          <dgm:chMax val="0"/>
          <dgm:chPref val="0"/>
          <dgm:bulletEnabled val="1"/>
        </dgm:presLayoutVars>
      </dgm:prSet>
      <dgm:spPr/>
    </dgm:pt>
    <dgm:pt modelId="{8DB4FF55-3185-40FD-9F0D-408A61C3E0FC}" type="pres">
      <dgm:prSet presAssocID="{415248B5-7734-49E9-B796-81051BBBC0A9}" presName="desTx" presStyleLbl="alignAccFollowNode1" presStyleIdx="0" presStyleCnt="3">
        <dgm:presLayoutVars>
          <dgm:bulletEnabled val="1"/>
        </dgm:presLayoutVars>
      </dgm:prSet>
      <dgm:spPr/>
    </dgm:pt>
    <dgm:pt modelId="{101221B2-CE7B-483B-94F3-2D7A886862DF}" type="pres">
      <dgm:prSet presAssocID="{C5111321-6965-4288-8F8E-3A32FCBC5203}" presName="space" presStyleCnt="0"/>
      <dgm:spPr/>
    </dgm:pt>
    <dgm:pt modelId="{A4CF985C-DB9D-4479-B85F-2F8DF70F33E9}" type="pres">
      <dgm:prSet presAssocID="{0FE16BD2-FB85-4A15-996F-493E399E1BFF}" presName="composite" presStyleCnt="0"/>
      <dgm:spPr/>
    </dgm:pt>
    <dgm:pt modelId="{D7E030EF-E33D-4255-B9AF-2AC755C303C5}" type="pres">
      <dgm:prSet presAssocID="{0FE16BD2-FB85-4A15-996F-493E399E1BFF}" presName="parTx" presStyleLbl="alignNode1" presStyleIdx="1" presStyleCnt="3">
        <dgm:presLayoutVars>
          <dgm:chMax val="0"/>
          <dgm:chPref val="0"/>
          <dgm:bulletEnabled val="1"/>
        </dgm:presLayoutVars>
      </dgm:prSet>
      <dgm:spPr/>
    </dgm:pt>
    <dgm:pt modelId="{EF393A87-6B8E-44D8-B42E-8E6DEDB5BACF}" type="pres">
      <dgm:prSet presAssocID="{0FE16BD2-FB85-4A15-996F-493E399E1BFF}" presName="desTx" presStyleLbl="alignAccFollowNode1" presStyleIdx="1" presStyleCnt="3">
        <dgm:presLayoutVars>
          <dgm:bulletEnabled val="1"/>
        </dgm:presLayoutVars>
      </dgm:prSet>
      <dgm:spPr/>
    </dgm:pt>
    <dgm:pt modelId="{8DC0A364-5E47-4A15-B781-3A7982FC818E}" type="pres">
      <dgm:prSet presAssocID="{BB9E65F7-65EE-487F-BB5C-22CDC470A705}" presName="space" presStyleCnt="0"/>
      <dgm:spPr/>
    </dgm:pt>
    <dgm:pt modelId="{29F1DEDB-956A-4472-9F3D-BF66D916BA51}" type="pres">
      <dgm:prSet presAssocID="{B79E8CCF-4F67-4F17-8FB5-FA393B5ABFCF}" presName="composite" presStyleCnt="0"/>
      <dgm:spPr/>
    </dgm:pt>
    <dgm:pt modelId="{AD7A0A0D-35B3-43ED-B317-D6A47CA9FA2A}" type="pres">
      <dgm:prSet presAssocID="{B79E8CCF-4F67-4F17-8FB5-FA393B5ABFCF}" presName="parTx" presStyleLbl="alignNode1" presStyleIdx="2" presStyleCnt="3">
        <dgm:presLayoutVars>
          <dgm:chMax val="0"/>
          <dgm:chPref val="0"/>
          <dgm:bulletEnabled val="1"/>
        </dgm:presLayoutVars>
      </dgm:prSet>
      <dgm:spPr/>
    </dgm:pt>
    <dgm:pt modelId="{99666AFD-7F3D-49F8-B90E-742497A23F14}" type="pres">
      <dgm:prSet presAssocID="{B79E8CCF-4F67-4F17-8FB5-FA393B5ABFCF}" presName="desTx" presStyleLbl="alignAccFollowNode1" presStyleIdx="2" presStyleCnt="3">
        <dgm:presLayoutVars>
          <dgm:bulletEnabled val="1"/>
        </dgm:presLayoutVars>
      </dgm:prSet>
      <dgm:spPr/>
    </dgm:pt>
  </dgm:ptLst>
  <dgm:cxnLst>
    <dgm:cxn modelId="{22814717-7246-4841-9E5D-7424D7B6D976}" type="presOf" srcId="{499CAB88-7B16-4804-855C-9CBECCD63B7C}" destId="{99666AFD-7F3D-49F8-B90E-742497A23F14}" srcOrd="0" destOrd="0" presId="urn:microsoft.com/office/officeart/2005/8/layout/hList1"/>
    <dgm:cxn modelId="{852CE323-EA44-40F7-90A7-EB1771E4CE83}" type="presOf" srcId="{B79E8CCF-4F67-4F17-8FB5-FA393B5ABFCF}" destId="{AD7A0A0D-35B3-43ED-B317-D6A47CA9FA2A}" srcOrd="0" destOrd="0" presId="urn:microsoft.com/office/officeart/2005/8/layout/hList1"/>
    <dgm:cxn modelId="{06524D2F-9BB9-4D5A-B3A6-2DDBFEE62CA8}" type="presOf" srcId="{415248B5-7734-49E9-B796-81051BBBC0A9}" destId="{ACE28D8A-E79F-4094-B6D9-6F749F050E02}" srcOrd="0" destOrd="0" presId="urn:microsoft.com/office/officeart/2005/8/layout/hList1"/>
    <dgm:cxn modelId="{04D97B38-0286-421C-85C9-11835DFE4873}" srcId="{55EB0A56-1815-4F39-BA4B-575FE4AA27F5}" destId="{415248B5-7734-49E9-B796-81051BBBC0A9}" srcOrd="0" destOrd="0" parTransId="{8DFFA2EE-39EF-47AE-8C2D-696E0628823F}" sibTransId="{C5111321-6965-4288-8F8E-3A32FCBC5203}"/>
    <dgm:cxn modelId="{8F7B0A5F-2AED-42E3-A496-1A745AB2D320}" type="presOf" srcId="{DC58E1D5-3B86-4561-9A60-7AF231744FD9}" destId="{8DB4FF55-3185-40FD-9F0D-408A61C3E0FC}" srcOrd="0" destOrd="0" presId="urn:microsoft.com/office/officeart/2005/8/layout/hList1"/>
    <dgm:cxn modelId="{F64F6743-C863-4924-BF6E-D5FDA23288A7}" type="presOf" srcId="{0FE16BD2-FB85-4A15-996F-493E399E1BFF}" destId="{D7E030EF-E33D-4255-B9AF-2AC755C303C5}" srcOrd="0" destOrd="0" presId="urn:microsoft.com/office/officeart/2005/8/layout/hList1"/>
    <dgm:cxn modelId="{FA1DB164-6AD3-4AAB-AFA6-6D779E85D39D}" srcId="{55EB0A56-1815-4F39-BA4B-575FE4AA27F5}" destId="{B79E8CCF-4F67-4F17-8FB5-FA393B5ABFCF}" srcOrd="2" destOrd="0" parTransId="{600BA4DF-B1F8-461E-BD81-7F725C168BD9}" sibTransId="{6F82F0C0-9827-46C7-BC5B-D5A93F70BFFB}"/>
    <dgm:cxn modelId="{5DEFF277-2A7F-4335-BC00-97C72E44BAB0}" type="presOf" srcId="{8F0DD9FC-853E-4D65-B196-EA2C11DBF405}" destId="{99666AFD-7F3D-49F8-B90E-742497A23F14}" srcOrd="0" destOrd="1" presId="urn:microsoft.com/office/officeart/2005/8/layout/hList1"/>
    <dgm:cxn modelId="{5CE1D47E-37D5-4CDF-9C57-0FE98BD10096}" srcId="{55EB0A56-1815-4F39-BA4B-575FE4AA27F5}" destId="{0FE16BD2-FB85-4A15-996F-493E399E1BFF}" srcOrd="1" destOrd="0" parTransId="{88B56A8B-99AA-4795-BDB7-DF14C80D1F18}" sibTransId="{BB9E65F7-65EE-487F-BB5C-22CDC470A705}"/>
    <dgm:cxn modelId="{78DF5F8A-E76C-419C-991E-A9B3C2A0E349}" type="presOf" srcId="{5CEFAA8A-C3B5-41FF-A86C-9F8D01D54E01}" destId="{EF393A87-6B8E-44D8-B42E-8E6DEDB5BACF}" srcOrd="0" destOrd="0" presId="urn:microsoft.com/office/officeart/2005/8/layout/hList1"/>
    <dgm:cxn modelId="{D2D59299-1B41-4E5B-BE0B-5B03400BDE07}" type="presOf" srcId="{55EB0A56-1815-4F39-BA4B-575FE4AA27F5}" destId="{91BA7CBD-5DC8-46CD-9CBC-6EC596ECB2A4}" srcOrd="0" destOrd="0" presId="urn:microsoft.com/office/officeart/2005/8/layout/hList1"/>
    <dgm:cxn modelId="{AF036D9A-00D9-4D54-A0C8-EF443BA5941D}" srcId="{0FE16BD2-FB85-4A15-996F-493E399E1BFF}" destId="{5CEFAA8A-C3B5-41FF-A86C-9F8D01D54E01}" srcOrd="0" destOrd="0" parTransId="{01E03A96-E3EF-4B4F-A750-C7763A0BD5DA}" sibTransId="{41535995-4258-41D9-A33D-38531EFCA5A6}"/>
    <dgm:cxn modelId="{578DC8AA-319D-41FB-8D7C-AA4DA8170B2E}" srcId="{B79E8CCF-4F67-4F17-8FB5-FA393B5ABFCF}" destId="{499CAB88-7B16-4804-855C-9CBECCD63B7C}" srcOrd="0" destOrd="0" parTransId="{DF7B750E-298C-4F98-804B-BAFC959C5853}" sibTransId="{FA068DAD-6899-47C2-8676-BB344FF470EC}"/>
    <dgm:cxn modelId="{4D3095C9-10F8-4344-9E39-DA54533CEAD8}" srcId="{415248B5-7734-49E9-B796-81051BBBC0A9}" destId="{DC58E1D5-3B86-4561-9A60-7AF231744FD9}" srcOrd="0" destOrd="0" parTransId="{E097B5A1-8CD6-4185-9A8C-DD423EF63B54}" sibTransId="{A65D0EDC-5919-469E-A4FC-E39FF9A03B00}"/>
    <dgm:cxn modelId="{7AC6E2CE-12B6-4048-A664-1A0941C83FBD}" srcId="{B79E8CCF-4F67-4F17-8FB5-FA393B5ABFCF}" destId="{8F0DD9FC-853E-4D65-B196-EA2C11DBF405}" srcOrd="1" destOrd="0" parTransId="{B78835C9-4212-41FC-A360-0DDA08041A10}" sibTransId="{883E1C93-3572-46D2-BD0D-FAC2269F957C}"/>
    <dgm:cxn modelId="{DB5E80AD-61BF-4BB4-AEC0-E06C5308287C}" type="presParOf" srcId="{91BA7CBD-5DC8-46CD-9CBC-6EC596ECB2A4}" destId="{55983FD2-63A7-45B6-A44E-F2590B17D8AA}" srcOrd="0" destOrd="0" presId="urn:microsoft.com/office/officeart/2005/8/layout/hList1"/>
    <dgm:cxn modelId="{16125D8B-FF7B-458B-80F8-F644323C2ABE}" type="presParOf" srcId="{55983FD2-63A7-45B6-A44E-F2590B17D8AA}" destId="{ACE28D8A-E79F-4094-B6D9-6F749F050E02}" srcOrd="0" destOrd="0" presId="urn:microsoft.com/office/officeart/2005/8/layout/hList1"/>
    <dgm:cxn modelId="{7DB780B0-DEDC-4DBA-9B11-D362894E3B8B}" type="presParOf" srcId="{55983FD2-63A7-45B6-A44E-F2590B17D8AA}" destId="{8DB4FF55-3185-40FD-9F0D-408A61C3E0FC}" srcOrd="1" destOrd="0" presId="urn:microsoft.com/office/officeart/2005/8/layout/hList1"/>
    <dgm:cxn modelId="{D11E8C2E-67D9-4CD4-BAAA-B50F98B2FC3F}" type="presParOf" srcId="{91BA7CBD-5DC8-46CD-9CBC-6EC596ECB2A4}" destId="{101221B2-CE7B-483B-94F3-2D7A886862DF}" srcOrd="1" destOrd="0" presId="urn:microsoft.com/office/officeart/2005/8/layout/hList1"/>
    <dgm:cxn modelId="{F51D6876-33B8-42F3-A88F-CC23BE8BB31B}" type="presParOf" srcId="{91BA7CBD-5DC8-46CD-9CBC-6EC596ECB2A4}" destId="{A4CF985C-DB9D-4479-B85F-2F8DF70F33E9}" srcOrd="2" destOrd="0" presId="urn:microsoft.com/office/officeart/2005/8/layout/hList1"/>
    <dgm:cxn modelId="{F1A97F7B-A163-4FB6-BB37-D2CA32F4436A}" type="presParOf" srcId="{A4CF985C-DB9D-4479-B85F-2F8DF70F33E9}" destId="{D7E030EF-E33D-4255-B9AF-2AC755C303C5}" srcOrd="0" destOrd="0" presId="urn:microsoft.com/office/officeart/2005/8/layout/hList1"/>
    <dgm:cxn modelId="{8194C439-DCCC-4488-A158-D3044ADA6B5E}" type="presParOf" srcId="{A4CF985C-DB9D-4479-B85F-2F8DF70F33E9}" destId="{EF393A87-6B8E-44D8-B42E-8E6DEDB5BACF}" srcOrd="1" destOrd="0" presId="urn:microsoft.com/office/officeart/2005/8/layout/hList1"/>
    <dgm:cxn modelId="{A3BD7F2A-8F04-4A14-BB79-F708264B3181}" type="presParOf" srcId="{91BA7CBD-5DC8-46CD-9CBC-6EC596ECB2A4}" destId="{8DC0A364-5E47-4A15-B781-3A7982FC818E}" srcOrd="3" destOrd="0" presId="urn:microsoft.com/office/officeart/2005/8/layout/hList1"/>
    <dgm:cxn modelId="{B55EFA18-294C-4F78-817E-BB2D66CE5DB2}" type="presParOf" srcId="{91BA7CBD-5DC8-46CD-9CBC-6EC596ECB2A4}" destId="{29F1DEDB-956A-4472-9F3D-BF66D916BA51}" srcOrd="4" destOrd="0" presId="urn:microsoft.com/office/officeart/2005/8/layout/hList1"/>
    <dgm:cxn modelId="{734CF46B-2765-46BE-A673-EC18454E70D6}" type="presParOf" srcId="{29F1DEDB-956A-4472-9F3D-BF66D916BA51}" destId="{AD7A0A0D-35B3-43ED-B317-D6A47CA9FA2A}" srcOrd="0" destOrd="0" presId="urn:microsoft.com/office/officeart/2005/8/layout/hList1"/>
    <dgm:cxn modelId="{30E2C49B-3E93-471C-841F-1DFA62901B45}" type="presParOf" srcId="{29F1DEDB-956A-4472-9F3D-BF66D916BA51}" destId="{99666AFD-7F3D-49F8-B90E-742497A23F1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49066B-70F6-4CEE-95F3-F596F96E7C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E7380360-6985-4802-84ED-3EAA1DB1708B}">
      <dgm:prSet phldrT="[Text]"/>
      <dgm:spPr/>
      <dgm:t>
        <a:bodyPr/>
        <a:lstStyle/>
        <a:p>
          <a:r>
            <a:rPr lang="en-GB" dirty="0">
              <a:solidFill>
                <a:schemeClr val="accent2"/>
              </a:solidFill>
            </a:rPr>
            <a:t>Thoughts</a:t>
          </a:r>
        </a:p>
      </dgm:t>
    </dgm:pt>
    <dgm:pt modelId="{7D92615B-654F-4858-ABC7-FE9951B76529}" type="parTrans" cxnId="{254EEBEE-9DF7-4F14-B076-315A87E288D7}">
      <dgm:prSet/>
      <dgm:spPr/>
      <dgm:t>
        <a:bodyPr/>
        <a:lstStyle/>
        <a:p>
          <a:endParaRPr lang="en-GB"/>
        </a:p>
      </dgm:t>
    </dgm:pt>
    <dgm:pt modelId="{6C5D67D0-96AF-4C6C-9625-8DA50370E0E9}" type="sibTrans" cxnId="{254EEBEE-9DF7-4F14-B076-315A87E288D7}">
      <dgm:prSet/>
      <dgm:spPr/>
      <dgm:t>
        <a:bodyPr/>
        <a:lstStyle/>
        <a:p>
          <a:endParaRPr lang="en-GB"/>
        </a:p>
      </dgm:t>
    </dgm:pt>
    <dgm:pt modelId="{0BB9C4B1-0DD1-47C0-B811-5700C5FEBCD0}">
      <dgm:prSet phldrT="[Text]"/>
      <dgm:spPr/>
      <dgm:t>
        <a:bodyPr/>
        <a:lstStyle/>
        <a:p>
          <a:r>
            <a:rPr lang="en-GB" dirty="0">
              <a:solidFill>
                <a:schemeClr val="accent2"/>
              </a:solidFill>
            </a:rPr>
            <a:t>Feelings</a:t>
          </a:r>
        </a:p>
      </dgm:t>
    </dgm:pt>
    <dgm:pt modelId="{6A10C9D9-7D55-43A9-BAF5-8BA43D06684A}" type="parTrans" cxnId="{2DCECEB0-B8C2-4992-A34E-97422273259C}">
      <dgm:prSet/>
      <dgm:spPr/>
      <dgm:t>
        <a:bodyPr/>
        <a:lstStyle/>
        <a:p>
          <a:endParaRPr lang="en-GB"/>
        </a:p>
      </dgm:t>
    </dgm:pt>
    <dgm:pt modelId="{F37C0527-9ED8-456D-9F5A-0DC67AE413CC}" type="sibTrans" cxnId="{2DCECEB0-B8C2-4992-A34E-97422273259C}">
      <dgm:prSet/>
      <dgm:spPr/>
      <dgm:t>
        <a:bodyPr/>
        <a:lstStyle/>
        <a:p>
          <a:endParaRPr lang="en-GB"/>
        </a:p>
      </dgm:t>
    </dgm:pt>
    <dgm:pt modelId="{9D51527D-3E47-4DEB-BED1-B15E56ECA318}">
      <dgm:prSet phldrT="[Text]"/>
      <dgm:spPr/>
      <dgm:t>
        <a:bodyPr/>
        <a:lstStyle/>
        <a:p>
          <a:r>
            <a:rPr lang="en-GB" dirty="0">
              <a:solidFill>
                <a:schemeClr val="accent2"/>
              </a:solidFill>
            </a:rPr>
            <a:t>Behaviours</a:t>
          </a:r>
        </a:p>
      </dgm:t>
    </dgm:pt>
    <dgm:pt modelId="{B4BF2451-6BEF-4B71-A7BA-DC605CDE07FD}" type="parTrans" cxnId="{C53695EC-3AE2-48BB-B78B-656E114845D0}">
      <dgm:prSet/>
      <dgm:spPr/>
      <dgm:t>
        <a:bodyPr/>
        <a:lstStyle/>
        <a:p>
          <a:endParaRPr lang="en-GB"/>
        </a:p>
      </dgm:t>
    </dgm:pt>
    <dgm:pt modelId="{CDF13676-FCF2-499C-A7C3-F5B9D763C56F}" type="sibTrans" cxnId="{C53695EC-3AE2-48BB-B78B-656E114845D0}">
      <dgm:prSet/>
      <dgm:spPr/>
      <dgm:t>
        <a:bodyPr/>
        <a:lstStyle/>
        <a:p>
          <a:endParaRPr lang="en-GB"/>
        </a:p>
      </dgm:t>
    </dgm:pt>
    <dgm:pt modelId="{4E8642E1-7EC4-46A2-8975-8820288C81FF}">
      <dgm:prSet phldrT="[Text]"/>
      <dgm:spPr/>
      <dgm:t>
        <a:bodyPr/>
        <a:lstStyle/>
        <a:p>
          <a:r>
            <a:rPr lang="en-GB" dirty="0">
              <a:solidFill>
                <a:schemeClr val="accent2"/>
              </a:solidFill>
            </a:rPr>
            <a:t>Physical response(s)</a:t>
          </a:r>
        </a:p>
      </dgm:t>
    </dgm:pt>
    <dgm:pt modelId="{E67269C9-8911-4585-B3F8-479FD8C970F8}" type="parTrans" cxnId="{D982B80F-228A-4AE1-B8B3-431EEE9DF6C6}">
      <dgm:prSet/>
      <dgm:spPr/>
      <dgm:t>
        <a:bodyPr/>
        <a:lstStyle/>
        <a:p>
          <a:endParaRPr lang="en-GB"/>
        </a:p>
      </dgm:t>
    </dgm:pt>
    <dgm:pt modelId="{2C339854-3A8F-404D-92C4-BE1AB97AD162}" type="sibTrans" cxnId="{D982B80F-228A-4AE1-B8B3-431EEE9DF6C6}">
      <dgm:prSet/>
      <dgm:spPr/>
      <dgm:t>
        <a:bodyPr/>
        <a:lstStyle/>
        <a:p>
          <a:endParaRPr lang="en-GB"/>
        </a:p>
      </dgm:t>
    </dgm:pt>
    <dgm:pt modelId="{F8ACB2C8-769C-4C78-96A0-C978BABBD6F5}" type="pres">
      <dgm:prSet presAssocID="{1849066B-70F6-4CEE-95F3-F596F96E7C8D}" presName="cycle" presStyleCnt="0">
        <dgm:presLayoutVars>
          <dgm:dir/>
          <dgm:resizeHandles val="exact"/>
        </dgm:presLayoutVars>
      </dgm:prSet>
      <dgm:spPr/>
    </dgm:pt>
    <dgm:pt modelId="{E907365D-BB1A-4A33-A85B-1525B0AD59C3}" type="pres">
      <dgm:prSet presAssocID="{E7380360-6985-4802-84ED-3EAA1DB1708B}" presName="node" presStyleLbl="node1" presStyleIdx="0" presStyleCnt="4">
        <dgm:presLayoutVars>
          <dgm:bulletEnabled val="1"/>
        </dgm:presLayoutVars>
      </dgm:prSet>
      <dgm:spPr/>
    </dgm:pt>
    <dgm:pt modelId="{23C7FF17-C312-4259-8143-8E4C37191A30}" type="pres">
      <dgm:prSet presAssocID="{E7380360-6985-4802-84ED-3EAA1DB1708B}" presName="spNode" presStyleCnt="0"/>
      <dgm:spPr/>
    </dgm:pt>
    <dgm:pt modelId="{7F79D991-3A26-46EF-AED7-709C0F4388B2}" type="pres">
      <dgm:prSet presAssocID="{6C5D67D0-96AF-4C6C-9625-8DA50370E0E9}" presName="sibTrans" presStyleLbl="sibTrans1D1" presStyleIdx="0" presStyleCnt="4"/>
      <dgm:spPr/>
    </dgm:pt>
    <dgm:pt modelId="{579AC478-DC2D-4D76-A80E-002BE279E4CA}" type="pres">
      <dgm:prSet presAssocID="{0BB9C4B1-0DD1-47C0-B811-5700C5FEBCD0}" presName="node" presStyleLbl="node1" presStyleIdx="1" presStyleCnt="4">
        <dgm:presLayoutVars>
          <dgm:bulletEnabled val="1"/>
        </dgm:presLayoutVars>
      </dgm:prSet>
      <dgm:spPr/>
    </dgm:pt>
    <dgm:pt modelId="{952B5933-202F-4B9E-A56D-042124871ECF}" type="pres">
      <dgm:prSet presAssocID="{0BB9C4B1-0DD1-47C0-B811-5700C5FEBCD0}" presName="spNode" presStyleCnt="0"/>
      <dgm:spPr/>
    </dgm:pt>
    <dgm:pt modelId="{D65A23ED-84BF-4427-9A52-AC89CEECA77F}" type="pres">
      <dgm:prSet presAssocID="{F37C0527-9ED8-456D-9F5A-0DC67AE413CC}" presName="sibTrans" presStyleLbl="sibTrans1D1" presStyleIdx="1" presStyleCnt="4"/>
      <dgm:spPr/>
    </dgm:pt>
    <dgm:pt modelId="{ACDAEE53-4EB7-4E00-B4B5-F36BFC6FFCC4}" type="pres">
      <dgm:prSet presAssocID="{9D51527D-3E47-4DEB-BED1-B15E56ECA318}" presName="node" presStyleLbl="node1" presStyleIdx="2" presStyleCnt="4">
        <dgm:presLayoutVars>
          <dgm:bulletEnabled val="1"/>
        </dgm:presLayoutVars>
      </dgm:prSet>
      <dgm:spPr/>
    </dgm:pt>
    <dgm:pt modelId="{AAE3C2BA-AB1B-4436-A58E-8E3976FBE8DC}" type="pres">
      <dgm:prSet presAssocID="{9D51527D-3E47-4DEB-BED1-B15E56ECA318}" presName="spNode" presStyleCnt="0"/>
      <dgm:spPr/>
    </dgm:pt>
    <dgm:pt modelId="{1F9E6BED-E13F-4980-A5F8-529277C0F970}" type="pres">
      <dgm:prSet presAssocID="{CDF13676-FCF2-499C-A7C3-F5B9D763C56F}" presName="sibTrans" presStyleLbl="sibTrans1D1" presStyleIdx="2" presStyleCnt="4"/>
      <dgm:spPr/>
    </dgm:pt>
    <dgm:pt modelId="{4A839089-5CDF-45F9-AB05-38A7492B270F}" type="pres">
      <dgm:prSet presAssocID="{4E8642E1-7EC4-46A2-8975-8820288C81FF}" presName="node" presStyleLbl="node1" presStyleIdx="3" presStyleCnt="4">
        <dgm:presLayoutVars>
          <dgm:bulletEnabled val="1"/>
        </dgm:presLayoutVars>
      </dgm:prSet>
      <dgm:spPr/>
    </dgm:pt>
    <dgm:pt modelId="{1D0B458E-CE3E-4F13-9DC3-F7D5CAC014C8}" type="pres">
      <dgm:prSet presAssocID="{4E8642E1-7EC4-46A2-8975-8820288C81FF}" presName="spNode" presStyleCnt="0"/>
      <dgm:spPr/>
    </dgm:pt>
    <dgm:pt modelId="{D7BE8AD3-3863-4260-9C89-556F5F99E68D}" type="pres">
      <dgm:prSet presAssocID="{2C339854-3A8F-404D-92C4-BE1AB97AD162}" presName="sibTrans" presStyleLbl="sibTrans1D1" presStyleIdx="3" presStyleCnt="4"/>
      <dgm:spPr/>
    </dgm:pt>
  </dgm:ptLst>
  <dgm:cxnLst>
    <dgm:cxn modelId="{0FFCE305-F9C3-4306-88E2-26042887D9CB}" type="presOf" srcId="{F37C0527-9ED8-456D-9F5A-0DC67AE413CC}" destId="{D65A23ED-84BF-4427-9A52-AC89CEECA77F}" srcOrd="0" destOrd="0" presId="urn:microsoft.com/office/officeart/2005/8/layout/cycle5"/>
    <dgm:cxn modelId="{D982B80F-228A-4AE1-B8B3-431EEE9DF6C6}" srcId="{1849066B-70F6-4CEE-95F3-F596F96E7C8D}" destId="{4E8642E1-7EC4-46A2-8975-8820288C81FF}" srcOrd="3" destOrd="0" parTransId="{E67269C9-8911-4585-B3F8-479FD8C970F8}" sibTransId="{2C339854-3A8F-404D-92C4-BE1AB97AD162}"/>
    <dgm:cxn modelId="{EA69AF13-8D43-42A6-A062-3B71EDF7C85F}" type="presOf" srcId="{4E8642E1-7EC4-46A2-8975-8820288C81FF}" destId="{4A839089-5CDF-45F9-AB05-38A7492B270F}" srcOrd="0" destOrd="0" presId="urn:microsoft.com/office/officeart/2005/8/layout/cycle5"/>
    <dgm:cxn modelId="{2D424329-C03A-42C7-81F8-1C29B411A31C}" type="presOf" srcId="{1849066B-70F6-4CEE-95F3-F596F96E7C8D}" destId="{F8ACB2C8-769C-4C78-96A0-C978BABBD6F5}" srcOrd="0" destOrd="0" presId="urn:microsoft.com/office/officeart/2005/8/layout/cycle5"/>
    <dgm:cxn modelId="{A7A4492A-CBED-4453-AA41-B9A5C24B2F7B}" type="presOf" srcId="{E7380360-6985-4802-84ED-3EAA1DB1708B}" destId="{E907365D-BB1A-4A33-A85B-1525B0AD59C3}" srcOrd="0" destOrd="0" presId="urn:microsoft.com/office/officeart/2005/8/layout/cycle5"/>
    <dgm:cxn modelId="{2C7D482F-5867-41D8-ACEC-FB3B630A6FF8}" type="presOf" srcId="{6C5D67D0-96AF-4C6C-9625-8DA50370E0E9}" destId="{7F79D991-3A26-46EF-AED7-709C0F4388B2}" srcOrd="0" destOrd="0" presId="urn:microsoft.com/office/officeart/2005/8/layout/cycle5"/>
    <dgm:cxn modelId="{56C7A975-DB35-4472-BBF0-EAC6FC690CFE}" type="presOf" srcId="{CDF13676-FCF2-499C-A7C3-F5B9D763C56F}" destId="{1F9E6BED-E13F-4980-A5F8-529277C0F970}" srcOrd="0" destOrd="0" presId="urn:microsoft.com/office/officeart/2005/8/layout/cycle5"/>
    <dgm:cxn modelId="{8E83657D-4DB2-4F6D-9777-630DBE03B099}" type="presOf" srcId="{9D51527D-3E47-4DEB-BED1-B15E56ECA318}" destId="{ACDAEE53-4EB7-4E00-B4B5-F36BFC6FFCC4}" srcOrd="0" destOrd="0" presId="urn:microsoft.com/office/officeart/2005/8/layout/cycle5"/>
    <dgm:cxn modelId="{2DCECEB0-B8C2-4992-A34E-97422273259C}" srcId="{1849066B-70F6-4CEE-95F3-F596F96E7C8D}" destId="{0BB9C4B1-0DD1-47C0-B811-5700C5FEBCD0}" srcOrd="1" destOrd="0" parTransId="{6A10C9D9-7D55-43A9-BAF5-8BA43D06684A}" sibTransId="{F37C0527-9ED8-456D-9F5A-0DC67AE413CC}"/>
    <dgm:cxn modelId="{AACEDCC4-C741-407F-A051-ABC874D04949}" type="presOf" srcId="{2C339854-3A8F-404D-92C4-BE1AB97AD162}" destId="{D7BE8AD3-3863-4260-9C89-556F5F99E68D}" srcOrd="0" destOrd="0" presId="urn:microsoft.com/office/officeart/2005/8/layout/cycle5"/>
    <dgm:cxn modelId="{303FDCE5-79AA-46DC-8498-C8EB4830D350}" type="presOf" srcId="{0BB9C4B1-0DD1-47C0-B811-5700C5FEBCD0}" destId="{579AC478-DC2D-4D76-A80E-002BE279E4CA}" srcOrd="0" destOrd="0" presId="urn:microsoft.com/office/officeart/2005/8/layout/cycle5"/>
    <dgm:cxn modelId="{C53695EC-3AE2-48BB-B78B-656E114845D0}" srcId="{1849066B-70F6-4CEE-95F3-F596F96E7C8D}" destId="{9D51527D-3E47-4DEB-BED1-B15E56ECA318}" srcOrd="2" destOrd="0" parTransId="{B4BF2451-6BEF-4B71-A7BA-DC605CDE07FD}" sibTransId="{CDF13676-FCF2-499C-A7C3-F5B9D763C56F}"/>
    <dgm:cxn modelId="{254EEBEE-9DF7-4F14-B076-315A87E288D7}" srcId="{1849066B-70F6-4CEE-95F3-F596F96E7C8D}" destId="{E7380360-6985-4802-84ED-3EAA1DB1708B}" srcOrd="0" destOrd="0" parTransId="{7D92615B-654F-4858-ABC7-FE9951B76529}" sibTransId="{6C5D67D0-96AF-4C6C-9625-8DA50370E0E9}"/>
    <dgm:cxn modelId="{B3B52FBE-3EB8-4300-8406-0FC640A8D2C9}" type="presParOf" srcId="{F8ACB2C8-769C-4C78-96A0-C978BABBD6F5}" destId="{E907365D-BB1A-4A33-A85B-1525B0AD59C3}" srcOrd="0" destOrd="0" presId="urn:microsoft.com/office/officeart/2005/8/layout/cycle5"/>
    <dgm:cxn modelId="{8CDF043B-4B52-4714-A190-92C9D8220856}" type="presParOf" srcId="{F8ACB2C8-769C-4C78-96A0-C978BABBD6F5}" destId="{23C7FF17-C312-4259-8143-8E4C37191A30}" srcOrd="1" destOrd="0" presId="urn:microsoft.com/office/officeart/2005/8/layout/cycle5"/>
    <dgm:cxn modelId="{FF6CA7D9-19F8-48F7-8F95-3E4B3BB9BA15}" type="presParOf" srcId="{F8ACB2C8-769C-4C78-96A0-C978BABBD6F5}" destId="{7F79D991-3A26-46EF-AED7-709C0F4388B2}" srcOrd="2" destOrd="0" presId="urn:microsoft.com/office/officeart/2005/8/layout/cycle5"/>
    <dgm:cxn modelId="{C462C4F1-08E7-4412-AC24-D23472CD1839}" type="presParOf" srcId="{F8ACB2C8-769C-4C78-96A0-C978BABBD6F5}" destId="{579AC478-DC2D-4D76-A80E-002BE279E4CA}" srcOrd="3" destOrd="0" presId="urn:microsoft.com/office/officeart/2005/8/layout/cycle5"/>
    <dgm:cxn modelId="{18C410AC-1DC9-4098-809F-2FBC7F2C9998}" type="presParOf" srcId="{F8ACB2C8-769C-4C78-96A0-C978BABBD6F5}" destId="{952B5933-202F-4B9E-A56D-042124871ECF}" srcOrd="4" destOrd="0" presId="urn:microsoft.com/office/officeart/2005/8/layout/cycle5"/>
    <dgm:cxn modelId="{247DBDF1-F8A3-4A9D-927D-832D71EF8522}" type="presParOf" srcId="{F8ACB2C8-769C-4C78-96A0-C978BABBD6F5}" destId="{D65A23ED-84BF-4427-9A52-AC89CEECA77F}" srcOrd="5" destOrd="0" presId="urn:microsoft.com/office/officeart/2005/8/layout/cycle5"/>
    <dgm:cxn modelId="{BEC15BD5-1056-4EF4-ACA9-FFA34F0F26FC}" type="presParOf" srcId="{F8ACB2C8-769C-4C78-96A0-C978BABBD6F5}" destId="{ACDAEE53-4EB7-4E00-B4B5-F36BFC6FFCC4}" srcOrd="6" destOrd="0" presId="urn:microsoft.com/office/officeart/2005/8/layout/cycle5"/>
    <dgm:cxn modelId="{87EB13A4-D82F-4947-A0EF-7A45D5877360}" type="presParOf" srcId="{F8ACB2C8-769C-4C78-96A0-C978BABBD6F5}" destId="{AAE3C2BA-AB1B-4436-A58E-8E3976FBE8DC}" srcOrd="7" destOrd="0" presId="urn:microsoft.com/office/officeart/2005/8/layout/cycle5"/>
    <dgm:cxn modelId="{C5C2B5A6-18E3-48D0-BDAC-3BA4DAE05149}" type="presParOf" srcId="{F8ACB2C8-769C-4C78-96A0-C978BABBD6F5}" destId="{1F9E6BED-E13F-4980-A5F8-529277C0F970}" srcOrd="8" destOrd="0" presId="urn:microsoft.com/office/officeart/2005/8/layout/cycle5"/>
    <dgm:cxn modelId="{1DBCBD27-A90B-434E-8DC2-1C7832B39373}" type="presParOf" srcId="{F8ACB2C8-769C-4C78-96A0-C978BABBD6F5}" destId="{4A839089-5CDF-45F9-AB05-38A7492B270F}" srcOrd="9" destOrd="0" presId="urn:microsoft.com/office/officeart/2005/8/layout/cycle5"/>
    <dgm:cxn modelId="{D2393642-DEEB-4868-9E5A-F13E1909BA50}" type="presParOf" srcId="{F8ACB2C8-769C-4C78-96A0-C978BABBD6F5}" destId="{1D0B458E-CE3E-4F13-9DC3-F7D5CAC014C8}" srcOrd="10" destOrd="0" presId="urn:microsoft.com/office/officeart/2005/8/layout/cycle5"/>
    <dgm:cxn modelId="{43CFABA5-73A8-4281-B8D9-58F2C5D40F69}" type="presParOf" srcId="{F8ACB2C8-769C-4C78-96A0-C978BABBD6F5}" destId="{D7BE8AD3-3863-4260-9C89-556F5F99E68D}"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9873A-95F5-4C71-B042-503E746D0EDF}">
      <dsp:nvSpPr>
        <dsp:cNvPr id="0" name=""/>
        <dsp:cNvSpPr/>
      </dsp:nvSpPr>
      <dsp:spPr>
        <a:xfrm>
          <a:off x="1770642" y="-67868"/>
          <a:ext cx="5038011" cy="5038011"/>
        </a:xfrm>
        <a:prstGeom prst="circularArrow">
          <a:avLst>
            <a:gd name="adj1" fmla="val 5544"/>
            <a:gd name="adj2" fmla="val 330680"/>
            <a:gd name="adj3" fmla="val 14851385"/>
            <a:gd name="adj4" fmla="val 1676031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72E7DB-D1B8-4A24-A2A9-168860EFDD8F}">
      <dsp:nvSpPr>
        <dsp:cNvPr id="0" name=""/>
        <dsp:cNvSpPr/>
      </dsp:nvSpPr>
      <dsp:spPr>
        <a:xfrm>
          <a:off x="3694794" y="8"/>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Bouncing back</a:t>
          </a:r>
        </a:p>
      </dsp:txBody>
      <dsp:txXfrm>
        <a:off x="3723832" y="29046"/>
        <a:ext cx="1131631" cy="536777"/>
      </dsp:txXfrm>
    </dsp:sp>
    <dsp:sp modelId="{AAB9369E-806A-450B-AEF6-897107BE2722}">
      <dsp:nvSpPr>
        <dsp:cNvPr id="0" name=""/>
        <dsp:cNvSpPr/>
      </dsp:nvSpPr>
      <dsp:spPr>
        <a:xfrm>
          <a:off x="4957595" y="410317"/>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Adapting under pressure</a:t>
          </a:r>
        </a:p>
      </dsp:txBody>
      <dsp:txXfrm>
        <a:off x="4986633" y="439355"/>
        <a:ext cx="1131631" cy="536777"/>
      </dsp:txXfrm>
    </dsp:sp>
    <dsp:sp modelId="{84679DFF-C4C0-4FE0-95AB-222B6EB8DADF}">
      <dsp:nvSpPr>
        <dsp:cNvPr id="0" name=""/>
        <dsp:cNvSpPr/>
      </dsp:nvSpPr>
      <dsp:spPr>
        <a:xfrm>
          <a:off x="5738049" y="1484520"/>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Thriving despite or because of pressure</a:t>
          </a:r>
        </a:p>
      </dsp:txBody>
      <dsp:txXfrm>
        <a:off x="5767087" y="1513558"/>
        <a:ext cx="1131631" cy="536777"/>
      </dsp:txXfrm>
    </dsp:sp>
    <dsp:sp modelId="{9A066C84-0891-4DD0-A02C-6CBBC2F76F95}">
      <dsp:nvSpPr>
        <dsp:cNvPr id="0" name=""/>
        <dsp:cNvSpPr/>
      </dsp:nvSpPr>
      <dsp:spPr>
        <a:xfrm>
          <a:off x="5738049" y="2812308"/>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Being strengthened or improved by adversity</a:t>
          </a:r>
        </a:p>
      </dsp:txBody>
      <dsp:txXfrm>
        <a:off x="5767087" y="2841346"/>
        <a:ext cx="1131631" cy="536777"/>
      </dsp:txXfrm>
    </dsp:sp>
    <dsp:sp modelId="{1C6A8FB2-95A0-4914-91F0-923384399677}">
      <dsp:nvSpPr>
        <dsp:cNvPr id="0" name=""/>
        <dsp:cNvSpPr/>
      </dsp:nvSpPr>
      <dsp:spPr>
        <a:xfrm>
          <a:off x="4957595" y="3886510"/>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Positive emotions (buffer against depression)</a:t>
          </a:r>
        </a:p>
      </dsp:txBody>
      <dsp:txXfrm>
        <a:off x="4986633" y="3915548"/>
        <a:ext cx="1131631" cy="536777"/>
      </dsp:txXfrm>
    </dsp:sp>
    <dsp:sp modelId="{87CD56FE-A119-469E-ACC1-18B498AD20D0}">
      <dsp:nvSpPr>
        <dsp:cNvPr id="0" name=""/>
        <dsp:cNvSpPr/>
      </dsp:nvSpPr>
      <dsp:spPr>
        <a:xfrm>
          <a:off x="3694794" y="4296819"/>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Emotional flexibility</a:t>
          </a:r>
        </a:p>
      </dsp:txBody>
      <dsp:txXfrm>
        <a:off x="3723832" y="4325857"/>
        <a:ext cx="1131631" cy="536777"/>
      </dsp:txXfrm>
    </dsp:sp>
    <dsp:sp modelId="{E3A90AD6-71AD-4FC1-AA3A-D30447DB2FBF}">
      <dsp:nvSpPr>
        <dsp:cNvPr id="0" name=""/>
        <dsp:cNvSpPr/>
      </dsp:nvSpPr>
      <dsp:spPr>
        <a:xfrm>
          <a:off x="2431993" y="3886510"/>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Positive response to change</a:t>
          </a:r>
        </a:p>
      </dsp:txBody>
      <dsp:txXfrm>
        <a:off x="2461031" y="3915548"/>
        <a:ext cx="1131631" cy="536777"/>
      </dsp:txXfrm>
    </dsp:sp>
    <dsp:sp modelId="{C1A03D80-6056-46C6-B822-EA2BA8A8F976}">
      <dsp:nvSpPr>
        <dsp:cNvPr id="0" name=""/>
        <dsp:cNvSpPr/>
      </dsp:nvSpPr>
      <dsp:spPr>
        <a:xfrm>
          <a:off x="1651539" y="2812308"/>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Ability to foster good relationships</a:t>
          </a:r>
        </a:p>
      </dsp:txBody>
      <dsp:txXfrm>
        <a:off x="1680577" y="2841346"/>
        <a:ext cx="1131631" cy="536777"/>
      </dsp:txXfrm>
    </dsp:sp>
    <dsp:sp modelId="{9AAA9F89-B9E7-4A42-A6F0-95DBA519D8A0}">
      <dsp:nvSpPr>
        <dsp:cNvPr id="0" name=""/>
        <dsp:cNvSpPr/>
      </dsp:nvSpPr>
      <dsp:spPr>
        <a:xfrm>
          <a:off x="1651539" y="1484520"/>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Control over own workflow</a:t>
          </a:r>
        </a:p>
      </dsp:txBody>
      <dsp:txXfrm>
        <a:off x="1680577" y="1513558"/>
        <a:ext cx="1131631" cy="536777"/>
      </dsp:txXfrm>
    </dsp:sp>
    <dsp:sp modelId="{C92EF8B2-D5F3-46CF-964C-E95896E2CE9F}">
      <dsp:nvSpPr>
        <dsp:cNvPr id="0" name=""/>
        <dsp:cNvSpPr/>
      </dsp:nvSpPr>
      <dsp:spPr>
        <a:xfrm>
          <a:off x="2431993" y="410317"/>
          <a:ext cx="1189707" cy="59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C00000"/>
              </a:solidFill>
            </a:rPr>
            <a:t>Ability to establish a sense of community at work</a:t>
          </a:r>
        </a:p>
      </dsp:txBody>
      <dsp:txXfrm>
        <a:off x="2461031" y="439355"/>
        <a:ext cx="1131631" cy="536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FAD47-C541-430E-AB7B-F510D0E3EB59}">
      <dsp:nvSpPr>
        <dsp:cNvPr id="0" name=""/>
        <dsp:cNvSpPr/>
      </dsp:nvSpPr>
      <dsp:spPr>
        <a:xfrm>
          <a:off x="3258679" y="124177"/>
          <a:ext cx="1497435" cy="13758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Work-Life Balance</a:t>
          </a:r>
        </a:p>
      </dsp:txBody>
      <dsp:txXfrm>
        <a:off x="3477973" y="325659"/>
        <a:ext cx="1058847" cy="972838"/>
      </dsp:txXfrm>
    </dsp:sp>
    <dsp:sp modelId="{6B3A61D7-8B9C-4971-B5F6-1A92EE6E3F88}">
      <dsp:nvSpPr>
        <dsp:cNvPr id="0" name=""/>
        <dsp:cNvSpPr/>
      </dsp:nvSpPr>
      <dsp:spPr>
        <a:xfrm rot="21311047">
          <a:off x="4780155" y="611625"/>
          <a:ext cx="65967"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780190" y="665483"/>
        <a:ext cx="46177" cy="159082"/>
      </dsp:txXfrm>
    </dsp:sp>
    <dsp:sp modelId="{7160C807-4128-4C74-88FF-5568134F092D}">
      <dsp:nvSpPr>
        <dsp:cNvPr id="0" name=""/>
        <dsp:cNvSpPr/>
      </dsp:nvSpPr>
      <dsp:spPr>
        <a:xfrm>
          <a:off x="4872177" y="-299839"/>
          <a:ext cx="2145719" cy="1897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Social Support – friends, family &amp; colleagues</a:t>
          </a:r>
        </a:p>
      </dsp:txBody>
      <dsp:txXfrm>
        <a:off x="5186410" y="-21980"/>
        <a:ext cx="1517253" cy="1341621"/>
      </dsp:txXfrm>
    </dsp:sp>
    <dsp:sp modelId="{60BA048B-DC2F-487E-A2BC-AD9263F4C602}">
      <dsp:nvSpPr>
        <dsp:cNvPr id="0" name=""/>
        <dsp:cNvSpPr/>
      </dsp:nvSpPr>
      <dsp:spPr>
        <a:xfrm rot="9783672">
          <a:off x="2755618" y="1110035"/>
          <a:ext cx="1779286"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833434" y="1151475"/>
        <a:ext cx="1699745" cy="159082"/>
      </dsp:txXfrm>
    </dsp:sp>
    <dsp:sp modelId="{4732F1B9-8265-4DDC-9A79-933419D9F4E0}">
      <dsp:nvSpPr>
        <dsp:cNvPr id="0" name=""/>
        <dsp:cNvSpPr/>
      </dsp:nvSpPr>
      <dsp:spPr>
        <a:xfrm>
          <a:off x="122945" y="1440586"/>
          <a:ext cx="1640192" cy="14633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Spirituality</a:t>
          </a:r>
        </a:p>
      </dsp:txBody>
      <dsp:txXfrm>
        <a:off x="363146" y="1654886"/>
        <a:ext cx="1159790" cy="1034732"/>
      </dsp:txXfrm>
    </dsp:sp>
    <dsp:sp modelId="{7199FBE2-7C34-472D-B9A3-5B8E322332E2}">
      <dsp:nvSpPr>
        <dsp:cNvPr id="0" name=""/>
        <dsp:cNvSpPr/>
      </dsp:nvSpPr>
      <dsp:spPr>
        <a:xfrm rot="721985">
          <a:off x="2454020" y="2554245"/>
          <a:ext cx="1805962"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454894" y="2598981"/>
        <a:ext cx="1726421" cy="159082"/>
      </dsp:txXfrm>
    </dsp:sp>
    <dsp:sp modelId="{208499B4-65AE-4A25-85B5-F0C93B880B8F}">
      <dsp:nvSpPr>
        <dsp:cNvPr id="0" name=""/>
        <dsp:cNvSpPr/>
      </dsp:nvSpPr>
      <dsp:spPr>
        <a:xfrm>
          <a:off x="5048582" y="2423069"/>
          <a:ext cx="1825230" cy="16377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Be decisive</a:t>
          </a:r>
        </a:p>
      </dsp:txBody>
      <dsp:txXfrm>
        <a:off x="5315881" y="2662906"/>
        <a:ext cx="1290632" cy="1158036"/>
      </dsp:txXfrm>
    </dsp:sp>
    <dsp:sp modelId="{DD03CF61-4023-48B8-A021-744B8F45D113}">
      <dsp:nvSpPr>
        <dsp:cNvPr id="0" name=""/>
        <dsp:cNvSpPr/>
      </dsp:nvSpPr>
      <dsp:spPr>
        <a:xfrm rot="2611612">
          <a:off x="5345795" y="2557597"/>
          <a:ext cx="69030"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348642" y="2603493"/>
        <a:ext cx="48321" cy="159082"/>
      </dsp:txXfrm>
    </dsp:sp>
    <dsp:sp modelId="{9B8398EA-5F65-458F-962A-818D588212AE}">
      <dsp:nvSpPr>
        <dsp:cNvPr id="0" name=""/>
        <dsp:cNvSpPr/>
      </dsp:nvSpPr>
      <dsp:spPr>
        <a:xfrm>
          <a:off x="3720509" y="1194618"/>
          <a:ext cx="2039201" cy="17748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Acceptance</a:t>
          </a:r>
        </a:p>
      </dsp:txBody>
      <dsp:txXfrm>
        <a:off x="4019143" y="1454546"/>
        <a:ext cx="1441933" cy="1255041"/>
      </dsp:txXfrm>
    </dsp:sp>
    <dsp:sp modelId="{6B22F4B0-8C47-410D-A382-A5AF36BC912F}">
      <dsp:nvSpPr>
        <dsp:cNvPr id="0" name=""/>
        <dsp:cNvSpPr/>
      </dsp:nvSpPr>
      <dsp:spPr>
        <a:xfrm rot="4985391">
          <a:off x="4682157" y="3216286"/>
          <a:ext cx="422958"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717143" y="3229831"/>
        <a:ext cx="343417" cy="159082"/>
      </dsp:txXfrm>
    </dsp:sp>
    <dsp:sp modelId="{8F08593A-37E8-44FF-8739-B4CBA599C783}">
      <dsp:nvSpPr>
        <dsp:cNvPr id="0" name=""/>
        <dsp:cNvSpPr/>
      </dsp:nvSpPr>
      <dsp:spPr>
        <a:xfrm>
          <a:off x="4246971" y="3753666"/>
          <a:ext cx="1546503" cy="12793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Self soothing</a:t>
          </a:r>
        </a:p>
      </dsp:txBody>
      <dsp:txXfrm>
        <a:off x="4473451" y="3941028"/>
        <a:ext cx="1093543" cy="904663"/>
      </dsp:txXfrm>
    </dsp:sp>
    <dsp:sp modelId="{BC3396B1-8F3C-4ED2-B7AA-F941E380C9FA}">
      <dsp:nvSpPr>
        <dsp:cNvPr id="0" name=""/>
        <dsp:cNvSpPr/>
      </dsp:nvSpPr>
      <dsp:spPr>
        <a:xfrm rot="20366250">
          <a:off x="4325762" y="4516166"/>
          <a:ext cx="27388"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326024" y="4570636"/>
        <a:ext cx="19172" cy="159082"/>
      </dsp:txXfrm>
    </dsp:sp>
    <dsp:sp modelId="{B60BD786-7875-4D38-BC2F-594857FB77BD}">
      <dsp:nvSpPr>
        <dsp:cNvPr id="0" name=""/>
        <dsp:cNvSpPr/>
      </dsp:nvSpPr>
      <dsp:spPr>
        <a:xfrm>
          <a:off x="2630603" y="4072239"/>
          <a:ext cx="1792651" cy="17625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Realistic Goal Setting</a:t>
          </a:r>
        </a:p>
      </dsp:txBody>
      <dsp:txXfrm>
        <a:off x="2893131" y="4330365"/>
        <a:ext cx="1267595" cy="1246343"/>
      </dsp:txXfrm>
    </dsp:sp>
    <dsp:sp modelId="{29690998-A63C-4B40-9B8F-4D62246BE6DD}">
      <dsp:nvSpPr>
        <dsp:cNvPr id="0" name=""/>
        <dsp:cNvSpPr/>
      </dsp:nvSpPr>
      <dsp:spPr>
        <a:xfrm rot="19208155">
          <a:off x="4504693" y="3378429"/>
          <a:ext cx="1616050"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513937" y="3456948"/>
        <a:ext cx="1536509" cy="159082"/>
      </dsp:txXfrm>
    </dsp:sp>
    <dsp:sp modelId="{112263E7-20D6-4893-A616-D5D8F03E2301}">
      <dsp:nvSpPr>
        <dsp:cNvPr id="0" name=""/>
        <dsp:cNvSpPr/>
      </dsp:nvSpPr>
      <dsp:spPr>
        <a:xfrm>
          <a:off x="6303200" y="937348"/>
          <a:ext cx="1926398" cy="17869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Hobbies &amp; Interests</a:t>
          </a:r>
        </a:p>
      </dsp:txBody>
      <dsp:txXfrm>
        <a:off x="6585314" y="1199044"/>
        <a:ext cx="1362170" cy="1263580"/>
      </dsp:txXfrm>
    </dsp:sp>
    <dsp:sp modelId="{818D2470-E5F1-4DC2-A706-9FEE25E5780F}">
      <dsp:nvSpPr>
        <dsp:cNvPr id="0" name=""/>
        <dsp:cNvSpPr/>
      </dsp:nvSpPr>
      <dsp:spPr>
        <a:xfrm rot="9470642">
          <a:off x="4551044" y="2526941"/>
          <a:ext cx="1360560"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627648" y="2564969"/>
        <a:ext cx="1281019" cy="159082"/>
      </dsp:txXfrm>
    </dsp:sp>
    <dsp:sp modelId="{B5418129-2D71-4F98-8F37-6CB34970713C}">
      <dsp:nvSpPr>
        <dsp:cNvPr id="0" name=""/>
        <dsp:cNvSpPr/>
      </dsp:nvSpPr>
      <dsp:spPr>
        <a:xfrm>
          <a:off x="2273021" y="2677534"/>
          <a:ext cx="1814412" cy="16343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Meaningful Activities</a:t>
          </a:r>
        </a:p>
      </dsp:txBody>
      <dsp:txXfrm>
        <a:off x="2538735" y="2916879"/>
        <a:ext cx="1282984" cy="1155657"/>
      </dsp:txXfrm>
    </dsp:sp>
    <dsp:sp modelId="{EF794BDA-95F5-4B69-9B5F-3C5C5428D9DA}">
      <dsp:nvSpPr>
        <dsp:cNvPr id="0" name=""/>
        <dsp:cNvSpPr/>
      </dsp:nvSpPr>
      <dsp:spPr>
        <a:xfrm rot="20428657">
          <a:off x="2337695" y="3660069"/>
          <a:ext cx="4501"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337734" y="3713322"/>
        <a:ext cx="3151" cy="159082"/>
      </dsp:txXfrm>
    </dsp:sp>
    <dsp:sp modelId="{FBC2F346-2E88-4A52-9D15-61B28F932E65}">
      <dsp:nvSpPr>
        <dsp:cNvPr id="0" name=""/>
        <dsp:cNvSpPr/>
      </dsp:nvSpPr>
      <dsp:spPr>
        <a:xfrm>
          <a:off x="291337" y="3185537"/>
          <a:ext cx="2126833" cy="19128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Opportunities for learning after adversity</a:t>
          </a:r>
        </a:p>
      </dsp:txBody>
      <dsp:txXfrm>
        <a:off x="602804" y="3465662"/>
        <a:ext cx="1503899" cy="1352565"/>
      </dsp:txXfrm>
    </dsp:sp>
    <dsp:sp modelId="{7AD36C55-5639-4AE3-B355-BE5B74415557}">
      <dsp:nvSpPr>
        <dsp:cNvPr id="0" name=""/>
        <dsp:cNvSpPr/>
      </dsp:nvSpPr>
      <dsp:spPr>
        <a:xfrm rot="18014867">
          <a:off x="1834641" y="2878415"/>
          <a:ext cx="359223"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854377" y="2965798"/>
        <a:ext cx="279682" cy="159082"/>
      </dsp:txXfrm>
    </dsp:sp>
    <dsp:sp modelId="{65EB3AC1-0209-41EC-AC17-63E2D641E840}">
      <dsp:nvSpPr>
        <dsp:cNvPr id="0" name=""/>
        <dsp:cNvSpPr/>
      </dsp:nvSpPr>
      <dsp:spPr>
        <a:xfrm>
          <a:off x="1670799" y="877967"/>
          <a:ext cx="2033615" cy="19565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Generate Helpful thoughts</a:t>
          </a:r>
        </a:p>
      </dsp:txBody>
      <dsp:txXfrm>
        <a:off x="1968615" y="1164503"/>
        <a:ext cx="1437983" cy="1383516"/>
      </dsp:txXfrm>
    </dsp:sp>
    <dsp:sp modelId="{FDADF2A5-F0BB-467F-B943-3B430D864627}">
      <dsp:nvSpPr>
        <dsp:cNvPr id="0" name=""/>
        <dsp:cNvSpPr/>
      </dsp:nvSpPr>
      <dsp:spPr>
        <a:xfrm rot="1978111">
          <a:off x="3976357" y="3099426"/>
          <a:ext cx="1664485"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982761" y="3130811"/>
        <a:ext cx="1584944" cy="159082"/>
      </dsp:txXfrm>
    </dsp:sp>
    <dsp:sp modelId="{09533210-A983-4E36-819C-D2D3BD2B41DB}">
      <dsp:nvSpPr>
        <dsp:cNvPr id="0" name=""/>
        <dsp:cNvSpPr/>
      </dsp:nvSpPr>
      <dsp:spPr>
        <a:xfrm>
          <a:off x="6008257" y="3759198"/>
          <a:ext cx="1760112" cy="16435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Relaxation  Meditation</a:t>
          </a:r>
        </a:p>
      </dsp:txBody>
      <dsp:txXfrm>
        <a:off x="6266019" y="3999884"/>
        <a:ext cx="1244588" cy="1162135"/>
      </dsp:txXfrm>
    </dsp:sp>
    <dsp:sp modelId="{A7EF49C9-BF32-4EA8-B963-6460549D8A81}">
      <dsp:nvSpPr>
        <dsp:cNvPr id="0" name=""/>
        <dsp:cNvSpPr/>
      </dsp:nvSpPr>
      <dsp:spPr>
        <a:xfrm rot="12977637">
          <a:off x="2953910" y="2521074"/>
          <a:ext cx="2620216"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3025735" y="2597642"/>
        <a:ext cx="2540675" cy="159082"/>
      </dsp:txXfrm>
    </dsp:sp>
    <dsp:sp modelId="{0F0932D3-B376-4902-9C81-2A3A08EE0D3A}">
      <dsp:nvSpPr>
        <dsp:cNvPr id="0" name=""/>
        <dsp:cNvSpPr/>
      </dsp:nvSpPr>
      <dsp:spPr>
        <a:xfrm>
          <a:off x="457213" y="-371902"/>
          <a:ext cx="1952715" cy="18936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C00000"/>
              </a:solidFill>
            </a:rPr>
            <a:t>Self Care: Sleep, Nutrition, Exercise</a:t>
          </a:r>
        </a:p>
      </dsp:txBody>
      <dsp:txXfrm>
        <a:off x="743181" y="-94580"/>
        <a:ext cx="1380779" cy="1339026"/>
      </dsp:txXfrm>
    </dsp:sp>
    <dsp:sp modelId="{FB487111-9524-46C2-A418-7D5E54FD76C6}">
      <dsp:nvSpPr>
        <dsp:cNvPr id="0" name=""/>
        <dsp:cNvSpPr/>
      </dsp:nvSpPr>
      <dsp:spPr>
        <a:xfrm rot="315854">
          <a:off x="2593099" y="570211"/>
          <a:ext cx="456061" cy="26513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593267" y="619589"/>
        <a:ext cx="376520" cy="159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EAC9C-2529-41BC-AEC4-7B02082EAC4D}">
      <dsp:nvSpPr>
        <dsp:cNvPr id="0" name=""/>
        <dsp:cNvSpPr/>
      </dsp:nvSpPr>
      <dsp:spPr>
        <a:xfrm>
          <a:off x="2292194" y="294187"/>
          <a:ext cx="3801808" cy="380180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Emotional resilience</a:t>
          </a:r>
        </a:p>
      </dsp:txBody>
      <dsp:txXfrm>
        <a:off x="4295838" y="1099809"/>
        <a:ext cx="1357788" cy="1131490"/>
      </dsp:txXfrm>
    </dsp:sp>
    <dsp:sp modelId="{B01DF2BD-0FC7-4781-A219-DF193935B386}">
      <dsp:nvSpPr>
        <dsp:cNvPr id="0" name=""/>
        <dsp:cNvSpPr/>
      </dsp:nvSpPr>
      <dsp:spPr>
        <a:xfrm>
          <a:off x="2213895" y="429966"/>
          <a:ext cx="3801808" cy="380180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rgbClr val="FF0000"/>
              </a:solidFill>
            </a:rPr>
            <a:t>Resilient thinking</a:t>
          </a:r>
        </a:p>
      </dsp:txBody>
      <dsp:txXfrm>
        <a:off x="3119088" y="2896616"/>
        <a:ext cx="2036683" cy="995711"/>
      </dsp:txXfrm>
    </dsp:sp>
    <dsp:sp modelId="{016F6A27-3E69-4B34-B40D-ACA191F1F500}">
      <dsp:nvSpPr>
        <dsp:cNvPr id="0" name=""/>
        <dsp:cNvSpPr/>
      </dsp:nvSpPr>
      <dsp:spPr>
        <a:xfrm>
          <a:off x="2135596" y="294187"/>
          <a:ext cx="3801808" cy="380180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Balance &amp; recovery</a:t>
          </a:r>
        </a:p>
      </dsp:txBody>
      <dsp:txXfrm>
        <a:off x="2575972" y="1099809"/>
        <a:ext cx="1357788" cy="1131490"/>
      </dsp:txXfrm>
    </dsp:sp>
    <dsp:sp modelId="{120E8D2B-9138-4598-8A14-924DF55794DD}">
      <dsp:nvSpPr>
        <dsp:cNvPr id="0" name=""/>
        <dsp:cNvSpPr/>
      </dsp:nvSpPr>
      <dsp:spPr>
        <a:xfrm>
          <a:off x="2057158" y="58837"/>
          <a:ext cx="4272509" cy="42725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C41A2A-E578-4A58-A711-3D8691561A3B}">
      <dsp:nvSpPr>
        <dsp:cNvPr id="0" name=""/>
        <dsp:cNvSpPr/>
      </dsp:nvSpPr>
      <dsp:spPr>
        <a:xfrm>
          <a:off x="1978545" y="194376"/>
          <a:ext cx="4272509" cy="42725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5C7BDE-A567-4FD0-B5B6-F2A654C924ED}">
      <dsp:nvSpPr>
        <dsp:cNvPr id="0" name=""/>
        <dsp:cNvSpPr/>
      </dsp:nvSpPr>
      <dsp:spPr>
        <a:xfrm>
          <a:off x="1899932" y="58837"/>
          <a:ext cx="4272509" cy="42725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7365D-BB1A-4A33-A85B-1525B0AD59C3}">
      <dsp:nvSpPr>
        <dsp:cNvPr id="0" name=""/>
        <dsp:cNvSpPr/>
      </dsp:nvSpPr>
      <dsp:spPr>
        <a:xfrm>
          <a:off x="3306105" y="1624"/>
          <a:ext cx="1617389" cy="10513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Thoughts</a:t>
          </a:r>
        </a:p>
      </dsp:txBody>
      <dsp:txXfrm>
        <a:off x="3357425" y="52944"/>
        <a:ext cx="1514749" cy="948663"/>
      </dsp:txXfrm>
    </dsp:sp>
    <dsp:sp modelId="{7F79D991-3A26-46EF-AED7-709C0F4388B2}">
      <dsp:nvSpPr>
        <dsp:cNvPr id="0" name=""/>
        <dsp:cNvSpPr/>
      </dsp:nvSpPr>
      <dsp:spPr>
        <a:xfrm>
          <a:off x="2379094" y="527276"/>
          <a:ext cx="3471410" cy="3471410"/>
        </a:xfrm>
        <a:custGeom>
          <a:avLst/>
          <a:gdLst/>
          <a:ahLst/>
          <a:cxnLst/>
          <a:rect l="0" t="0" r="0" b="0"/>
          <a:pathLst>
            <a:path>
              <a:moveTo>
                <a:pt x="2767324" y="339841"/>
              </a:moveTo>
              <a:arcTo wR="1735705" hR="1735705" stAng="18387985" swAng="163248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9AC478-DC2D-4D76-A80E-002BE279E4CA}">
      <dsp:nvSpPr>
        <dsp:cNvPr id="0" name=""/>
        <dsp:cNvSpPr/>
      </dsp:nvSpPr>
      <dsp:spPr>
        <a:xfrm>
          <a:off x="5041810" y="1737329"/>
          <a:ext cx="1617389" cy="10513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Feelings</a:t>
          </a:r>
        </a:p>
      </dsp:txBody>
      <dsp:txXfrm>
        <a:off x="5093130" y="1788649"/>
        <a:ext cx="1514749" cy="948663"/>
      </dsp:txXfrm>
    </dsp:sp>
    <dsp:sp modelId="{D65A23ED-84BF-4427-9A52-AC89CEECA77F}">
      <dsp:nvSpPr>
        <dsp:cNvPr id="0" name=""/>
        <dsp:cNvSpPr/>
      </dsp:nvSpPr>
      <dsp:spPr>
        <a:xfrm>
          <a:off x="2379094" y="527276"/>
          <a:ext cx="3471410" cy="3471410"/>
        </a:xfrm>
        <a:custGeom>
          <a:avLst/>
          <a:gdLst/>
          <a:ahLst/>
          <a:cxnLst/>
          <a:rect l="0" t="0" r="0" b="0"/>
          <a:pathLst>
            <a:path>
              <a:moveTo>
                <a:pt x="3291399" y="2505437"/>
              </a:moveTo>
              <a:arcTo wR="1735705" hR="1735705" stAng="1579527" swAng="163248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CDAEE53-4EB7-4E00-B4B5-F36BFC6FFCC4}">
      <dsp:nvSpPr>
        <dsp:cNvPr id="0" name=""/>
        <dsp:cNvSpPr/>
      </dsp:nvSpPr>
      <dsp:spPr>
        <a:xfrm>
          <a:off x="3306105" y="3473035"/>
          <a:ext cx="1617389" cy="10513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Behaviours</a:t>
          </a:r>
        </a:p>
      </dsp:txBody>
      <dsp:txXfrm>
        <a:off x="3357425" y="3524355"/>
        <a:ext cx="1514749" cy="948663"/>
      </dsp:txXfrm>
    </dsp:sp>
    <dsp:sp modelId="{1F9E6BED-E13F-4980-A5F8-529277C0F970}">
      <dsp:nvSpPr>
        <dsp:cNvPr id="0" name=""/>
        <dsp:cNvSpPr/>
      </dsp:nvSpPr>
      <dsp:spPr>
        <a:xfrm>
          <a:off x="2379094" y="527276"/>
          <a:ext cx="3471410" cy="3471410"/>
        </a:xfrm>
        <a:custGeom>
          <a:avLst/>
          <a:gdLst/>
          <a:ahLst/>
          <a:cxnLst/>
          <a:rect l="0" t="0" r="0" b="0"/>
          <a:pathLst>
            <a:path>
              <a:moveTo>
                <a:pt x="704086" y="3131568"/>
              </a:moveTo>
              <a:arcTo wR="1735705" hR="1735705" stAng="7587985" swAng="163248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A839089-5CDF-45F9-AB05-38A7492B270F}">
      <dsp:nvSpPr>
        <dsp:cNvPr id="0" name=""/>
        <dsp:cNvSpPr/>
      </dsp:nvSpPr>
      <dsp:spPr>
        <a:xfrm>
          <a:off x="1570399" y="1737329"/>
          <a:ext cx="1617389" cy="10513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Physical response(s)</a:t>
          </a:r>
        </a:p>
      </dsp:txBody>
      <dsp:txXfrm>
        <a:off x="1621719" y="1788649"/>
        <a:ext cx="1514749" cy="948663"/>
      </dsp:txXfrm>
    </dsp:sp>
    <dsp:sp modelId="{D7BE8AD3-3863-4260-9C89-556F5F99E68D}">
      <dsp:nvSpPr>
        <dsp:cNvPr id="0" name=""/>
        <dsp:cNvSpPr/>
      </dsp:nvSpPr>
      <dsp:spPr>
        <a:xfrm>
          <a:off x="2379094" y="527276"/>
          <a:ext cx="3471410" cy="3471410"/>
        </a:xfrm>
        <a:custGeom>
          <a:avLst/>
          <a:gdLst/>
          <a:ahLst/>
          <a:cxnLst/>
          <a:rect l="0" t="0" r="0" b="0"/>
          <a:pathLst>
            <a:path>
              <a:moveTo>
                <a:pt x="180010" y="965973"/>
              </a:moveTo>
              <a:arcTo wR="1735705" hR="1735705" stAng="12379527" swAng="163248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8D8A-E79F-4094-B6D9-6F749F050E02}">
      <dsp:nvSpPr>
        <dsp:cNvPr id="0" name=""/>
        <dsp:cNvSpPr/>
      </dsp:nvSpPr>
      <dsp:spPr>
        <a:xfrm>
          <a:off x="2571" y="20782"/>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2"/>
              </a:solidFill>
            </a:rPr>
            <a:t>Face up to, overcome the event</a:t>
          </a:r>
        </a:p>
      </dsp:txBody>
      <dsp:txXfrm>
        <a:off x="2571" y="20782"/>
        <a:ext cx="2507456" cy="1002982"/>
      </dsp:txXfrm>
    </dsp:sp>
    <dsp:sp modelId="{8DB4FF55-3185-40FD-9F0D-408A61C3E0FC}">
      <dsp:nvSpPr>
        <dsp:cNvPr id="0" name=""/>
        <dsp:cNvSpPr/>
      </dsp:nvSpPr>
      <dsp:spPr>
        <a:xfrm>
          <a:off x="2571" y="1023764"/>
          <a:ext cx="2507456" cy="15371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And ultimately benefit</a:t>
          </a:r>
        </a:p>
      </dsp:txBody>
      <dsp:txXfrm>
        <a:off x="2571" y="1023764"/>
        <a:ext cx="2507456" cy="1537199"/>
      </dsp:txXfrm>
    </dsp:sp>
    <dsp:sp modelId="{D7E030EF-E33D-4255-B9AF-2AC755C303C5}">
      <dsp:nvSpPr>
        <dsp:cNvPr id="0" name=""/>
        <dsp:cNvSpPr/>
      </dsp:nvSpPr>
      <dsp:spPr>
        <a:xfrm>
          <a:off x="2861071" y="20782"/>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2"/>
              </a:solidFill>
            </a:rPr>
            <a:t>Face up to but do nothing about the event</a:t>
          </a:r>
        </a:p>
      </dsp:txBody>
      <dsp:txXfrm>
        <a:off x="2861071" y="20782"/>
        <a:ext cx="2507456" cy="1002982"/>
      </dsp:txXfrm>
    </dsp:sp>
    <dsp:sp modelId="{EF393A87-6B8E-44D8-B42E-8E6DEDB5BACF}">
      <dsp:nvSpPr>
        <dsp:cNvPr id="0" name=""/>
        <dsp:cNvSpPr/>
      </dsp:nvSpPr>
      <dsp:spPr>
        <a:xfrm>
          <a:off x="2861071" y="1023764"/>
          <a:ext cx="2507456" cy="15371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&amp; still benefit</a:t>
          </a:r>
        </a:p>
      </dsp:txBody>
      <dsp:txXfrm>
        <a:off x="2861071" y="1023764"/>
        <a:ext cx="2507456" cy="1537199"/>
      </dsp:txXfrm>
    </dsp:sp>
    <dsp:sp modelId="{AD7A0A0D-35B3-43ED-B317-D6A47CA9FA2A}">
      <dsp:nvSpPr>
        <dsp:cNvPr id="0" name=""/>
        <dsp:cNvSpPr/>
      </dsp:nvSpPr>
      <dsp:spPr>
        <a:xfrm>
          <a:off x="5719571" y="20782"/>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2"/>
              </a:solidFill>
            </a:rPr>
            <a:t>We can do nothing about the event as it’s too big for us to deal with (withdraw until the event has passed vs. ‘act out’)</a:t>
          </a:r>
        </a:p>
      </dsp:txBody>
      <dsp:txXfrm>
        <a:off x="5719571" y="20782"/>
        <a:ext cx="2507456" cy="1002982"/>
      </dsp:txXfrm>
    </dsp:sp>
    <dsp:sp modelId="{99666AFD-7F3D-49F8-B90E-742497A23F14}">
      <dsp:nvSpPr>
        <dsp:cNvPr id="0" name=""/>
        <dsp:cNvSpPr/>
      </dsp:nvSpPr>
      <dsp:spPr>
        <a:xfrm>
          <a:off x="5719571" y="1023764"/>
          <a:ext cx="2507456" cy="15371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Flight or fight response</a:t>
          </a:r>
        </a:p>
        <a:p>
          <a:pPr marL="228600" lvl="1" indent="-228600" algn="l" defTabSz="889000">
            <a:lnSpc>
              <a:spcPct val="90000"/>
            </a:lnSpc>
            <a:spcBef>
              <a:spcPct val="0"/>
            </a:spcBef>
            <a:spcAft>
              <a:spcPct val="15000"/>
            </a:spcAft>
            <a:buChar char="•"/>
          </a:pPr>
          <a:r>
            <a:rPr lang="en-GB" sz="2000" kern="1200" dirty="0"/>
            <a:t>Correlated with distress/stress</a:t>
          </a:r>
        </a:p>
      </dsp:txBody>
      <dsp:txXfrm>
        <a:off x="5719571" y="1023764"/>
        <a:ext cx="2507456" cy="15371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7365D-BB1A-4A33-A85B-1525B0AD59C3}">
      <dsp:nvSpPr>
        <dsp:cNvPr id="0" name=""/>
        <dsp:cNvSpPr/>
      </dsp:nvSpPr>
      <dsp:spPr>
        <a:xfrm>
          <a:off x="1744963" y="176773"/>
          <a:ext cx="1622641" cy="1054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Thoughts</a:t>
          </a:r>
        </a:p>
      </dsp:txBody>
      <dsp:txXfrm>
        <a:off x="1796450" y="228260"/>
        <a:ext cx="1519667" cy="951742"/>
      </dsp:txXfrm>
    </dsp:sp>
    <dsp:sp modelId="{7F79D991-3A26-46EF-AED7-709C0F4388B2}">
      <dsp:nvSpPr>
        <dsp:cNvPr id="0" name=""/>
        <dsp:cNvSpPr/>
      </dsp:nvSpPr>
      <dsp:spPr>
        <a:xfrm>
          <a:off x="812143" y="704131"/>
          <a:ext cx="3488280" cy="3488280"/>
        </a:xfrm>
        <a:custGeom>
          <a:avLst/>
          <a:gdLst/>
          <a:ahLst/>
          <a:cxnLst/>
          <a:rect l="0" t="0" r="0" b="0"/>
          <a:pathLst>
            <a:path>
              <a:moveTo>
                <a:pt x="2779938" y="340877"/>
              </a:moveTo>
              <a:arcTo wR="1744140" hR="1744140" stAng="18385942" swAng="16354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9AC478-DC2D-4D76-A80E-002BE279E4CA}">
      <dsp:nvSpPr>
        <dsp:cNvPr id="0" name=""/>
        <dsp:cNvSpPr/>
      </dsp:nvSpPr>
      <dsp:spPr>
        <a:xfrm>
          <a:off x="3489103" y="1920913"/>
          <a:ext cx="1622641" cy="1054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Feelings</a:t>
          </a:r>
        </a:p>
      </dsp:txBody>
      <dsp:txXfrm>
        <a:off x="3540590" y="1972400"/>
        <a:ext cx="1519667" cy="951742"/>
      </dsp:txXfrm>
    </dsp:sp>
    <dsp:sp modelId="{D65A23ED-84BF-4427-9A52-AC89CEECA77F}">
      <dsp:nvSpPr>
        <dsp:cNvPr id="0" name=""/>
        <dsp:cNvSpPr/>
      </dsp:nvSpPr>
      <dsp:spPr>
        <a:xfrm>
          <a:off x="812143" y="704131"/>
          <a:ext cx="3488280" cy="3488280"/>
        </a:xfrm>
        <a:custGeom>
          <a:avLst/>
          <a:gdLst/>
          <a:ahLst/>
          <a:cxnLst/>
          <a:rect l="0" t="0" r="0" b="0"/>
          <a:pathLst>
            <a:path>
              <a:moveTo>
                <a:pt x="3307595" y="2517207"/>
              </a:moveTo>
              <a:arcTo wR="1744140" hR="1744140" stAng="1578636" swAng="16354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CDAEE53-4EB7-4E00-B4B5-F36BFC6FFCC4}">
      <dsp:nvSpPr>
        <dsp:cNvPr id="0" name=""/>
        <dsp:cNvSpPr/>
      </dsp:nvSpPr>
      <dsp:spPr>
        <a:xfrm>
          <a:off x="1744963" y="3665053"/>
          <a:ext cx="1622641" cy="1054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Behaviours</a:t>
          </a:r>
        </a:p>
      </dsp:txBody>
      <dsp:txXfrm>
        <a:off x="1796450" y="3716540"/>
        <a:ext cx="1519667" cy="951742"/>
      </dsp:txXfrm>
    </dsp:sp>
    <dsp:sp modelId="{1F9E6BED-E13F-4980-A5F8-529277C0F970}">
      <dsp:nvSpPr>
        <dsp:cNvPr id="0" name=""/>
        <dsp:cNvSpPr/>
      </dsp:nvSpPr>
      <dsp:spPr>
        <a:xfrm>
          <a:off x="812143" y="704131"/>
          <a:ext cx="3488280" cy="3488280"/>
        </a:xfrm>
        <a:custGeom>
          <a:avLst/>
          <a:gdLst/>
          <a:ahLst/>
          <a:cxnLst/>
          <a:rect l="0" t="0" r="0" b="0"/>
          <a:pathLst>
            <a:path>
              <a:moveTo>
                <a:pt x="708341" y="3147402"/>
              </a:moveTo>
              <a:arcTo wR="1744140" hR="1744140" stAng="7585942" swAng="16354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A839089-5CDF-45F9-AB05-38A7492B270F}">
      <dsp:nvSpPr>
        <dsp:cNvPr id="0" name=""/>
        <dsp:cNvSpPr/>
      </dsp:nvSpPr>
      <dsp:spPr>
        <a:xfrm>
          <a:off x="823" y="1920913"/>
          <a:ext cx="1622641" cy="1054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accent2"/>
              </a:solidFill>
            </a:rPr>
            <a:t>Physical response(s)</a:t>
          </a:r>
        </a:p>
      </dsp:txBody>
      <dsp:txXfrm>
        <a:off x="52310" y="1972400"/>
        <a:ext cx="1519667" cy="951742"/>
      </dsp:txXfrm>
    </dsp:sp>
    <dsp:sp modelId="{D7BE8AD3-3863-4260-9C89-556F5F99E68D}">
      <dsp:nvSpPr>
        <dsp:cNvPr id="0" name=""/>
        <dsp:cNvSpPr/>
      </dsp:nvSpPr>
      <dsp:spPr>
        <a:xfrm>
          <a:off x="812143" y="704131"/>
          <a:ext cx="3488280" cy="3488280"/>
        </a:xfrm>
        <a:custGeom>
          <a:avLst/>
          <a:gdLst/>
          <a:ahLst/>
          <a:cxnLst/>
          <a:rect l="0" t="0" r="0" b="0"/>
          <a:pathLst>
            <a:path>
              <a:moveTo>
                <a:pt x="180685" y="971072"/>
              </a:moveTo>
              <a:arcTo wR="1744140" hR="1744140" stAng="12378636" swAng="16354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51" tIns="46576" rIns="93151" bIns="46576"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4820"/>
          </a:xfrm>
          <a:prstGeom prst="rect">
            <a:avLst/>
          </a:prstGeom>
        </p:spPr>
        <p:txBody>
          <a:bodyPr vert="horz" lIns="93151" tIns="46576" rIns="93151" bIns="46576" rtlCol="0"/>
          <a:lstStyle>
            <a:lvl1pPr algn="r">
              <a:defRPr sz="1200"/>
            </a:lvl1pPr>
          </a:lstStyle>
          <a:p>
            <a:fld id="{ED70E3AE-011F-4C62-8F5E-FEBFA9BACAB4}" type="datetimeFigureOut">
              <a:rPr lang="en-US" smtClean="0"/>
              <a:pPr/>
              <a:t>11/21/2022</a:t>
            </a:fld>
            <a:endParaRPr lang="en-US" dirty="0"/>
          </a:p>
        </p:txBody>
      </p:sp>
      <p:sp>
        <p:nvSpPr>
          <p:cNvPr id="4" name="Footer Placeholder 3"/>
          <p:cNvSpPr>
            <a:spLocks noGrp="1"/>
          </p:cNvSpPr>
          <p:nvPr>
            <p:ph type="ftr" sz="quarter" idx="2"/>
          </p:nvPr>
        </p:nvSpPr>
        <p:spPr>
          <a:xfrm>
            <a:off x="1" y="8829969"/>
            <a:ext cx="3037840" cy="464820"/>
          </a:xfrm>
          <a:prstGeom prst="rect">
            <a:avLst/>
          </a:prstGeom>
        </p:spPr>
        <p:txBody>
          <a:bodyPr vert="horz" lIns="93151" tIns="46576" rIns="93151" bIns="465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3151" tIns="46576" rIns="93151" bIns="46576" rtlCol="0" anchor="b"/>
          <a:lstStyle>
            <a:lvl1pPr algn="r">
              <a:defRPr sz="1200"/>
            </a:lvl1pPr>
          </a:lstStyle>
          <a:p>
            <a:fld id="{56636ABD-BE4E-446B-9C8A-5BE1B4FC378C}" type="slidenum">
              <a:rPr lang="en-US" smtClean="0"/>
              <a:pPr/>
              <a:t>‹#›</a:t>
            </a:fld>
            <a:endParaRPr lang="en-US" dirty="0"/>
          </a:p>
        </p:txBody>
      </p:sp>
    </p:spTree>
    <p:extLst>
      <p:ext uri="{BB962C8B-B14F-4D97-AF65-F5344CB8AC3E}">
        <p14:creationId xmlns:p14="http://schemas.microsoft.com/office/powerpoint/2010/main" val="146069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15" tIns="45706" rIns="91415" bIns="45706" rtlCol="0"/>
          <a:lstStyle>
            <a:lvl1pPr algn="l">
              <a:defRPr sz="1200"/>
            </a:lvl1pPr>
          </a:lstStyle>
          <a:p>
            <a:endParaRPr lang="en-US"/>
          </a:p>
        </p:txBody>
      </p:sp>
      <p:sp>
        <p:nvSpPr>
          <p:cNvPr id="3" name="Date Placeholder 2"/>
          <p:cNvSpPr>
            <a:spLocks noGrp="1"/>
          </p:cNvSpPr>
          <p:nvPr>
            <p:ph type="dt" idx="1"/>
          </p:nvPr>
        </p:nvSpPr>
        <p:spPr>
          <a:xfrm>
            <a:off x="3970340" y="1"/>
            <a:ext cx="3038475" cy="465138"/>
          </a:xfrm>
          <a:prstGeom prst="rect">
            <a:avLst/>
          </a:prstGeom>
        </p:spPr>
        <p:txBody>
          <a:bodyPr vert="horz" lIns="91415" tIns="45706" rIns="91415" bIns="45706" rtlCol="0"/>
          <a:lstStyle>
            <a:lvl1pPr algn="r">
              <a:defRPr sz="1200"/>
            </a:lvl1pPr>
          </a:lstStyle>
          <a:p>
            <a:fld id="{CF7F4D8D-C737-47C6-B41E-760C7ACB6561}" type="datetimeFigureOut">
              <a:rPr lang="en-US" smtClean="0"/>
              <a:pPr/>
              <a:t>11/21/2022</a:t>
            </a:fld>
            <a:endParaRPr lang="en-US"/>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lIns="91415" tIns="45706" rIns="91415" bIns="45706" rtlCol="0" anchor="ctr"/>
          <a:lstStyle/>
          <a:p>
            <a:endParaRPr lang="en-US"/>
          </a:p>
        </p:txBody>
      </p:sp>
      <p:sp>
        <p:nvSpPr>
          <p:cNvPr id="5" name="Notes Placeholder 4"/>
          <p:cNvSpPr>
            <a:spLocks noGrp="1"/>
          </p:cNvSpPr>
          <p:nvPr>
            <p:ph type="body" sz="quarter" idx="3"/>
          </p:nvPr>
        </p:nvSpPr>
        <p:spPr>
          <a:xfrm>
            <a:off x="701676" y="4416427"/>
            <a:ext cx="5607050" cy="4183062"/>
          </a:xfrm>
          <a:prstGeom prst="rect">
            <a:avLst/>
          </a:prstGeom>
        </p:spPr>
        <p:txBody>
          <a:bodyPr vert="horz" lIns="91415" tIns="45706" rIns="91415"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7"/>
            <a:ext cx="3038475" cy="465138"/>
          </a:xfrm>
          <a:prstGeom prst="rect">
            <a:avLst/>
          </a:prstGeom>
        </p:spPr>
        <p:txBody>
          <a:bodyPr vert="horz" lIns="91415" tIns="45706" rIns="91415" bIns="45706"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7"/>
            <a:ext cx="3038475" cy="465138"/>
          </a:xfrm>
          <a:prstGeom prst="rect">
            <a:avLst/>
          </a:prstGeom>
        </p:spPr>
        <p:txBody>
          <a:bodyPr vert="horz" lIns="91415" tIns="45706" rIns="91415" bIns="45706" rtlCol="0" anchor="b"/>
          <a:lstStyle>
            <a:lvl1pPr algn="r">
              <a:defRPr sz="1200"/>
            </a:lvl1pPr>
          </a:lstStyle>
          <a:p>
            <a:fld id="{C1B7A61C-1C6B-4CD0-9B74-25B8F89D99F2}" type="slidenum">
              <a:rPr lang="en-US" smtClean="0"/>
              <a:pPr/>
              <a:t>‹#›</a:t>
            </a:fld>
            <a:endParaRPr lang="en-US"/>
          </a:p>
        </p:txBody>
      </p:sp>
    </p:spTree>
    <p:extLst>
      <p:ext uri="{BB962C8B-B14F-4D97-AF65-F5344CB8AC3E}">
        <p14:creationId xmlns:p14="http://schemas.microsoft.com/office/powerpoint/2010/main" val="134373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sychcentral.com/lib/author/apsych/"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7A61C-1C6B-4CD0-9B74-25B8F89D99F2}" type="slidenum">
              <a:rPr lang="en-US" smtClean="0"/>
              <a:pPr/>
              <a:t>1</a:t>
            </a:fld>
            <a:endParaRPr lang="en-US"/>
          </a:p>
        </p:txBody>
      </p:sp>
    </p:spTree>
    <p:extLst>
      <p:ext uri="{BB962C8B-B14F-4D97-AF65-F5344CB8AC3E}">
        <p14:creationId xmlns:p14="http://schemas.microsoft.com/office/powerpoint/2010/main" val="182312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10</a:t>
            </a:fld>
            <a:endParaRPr lang="en-US"/>
          </a:p>
        </p:txBody>
      </p:sp>
    </p:spTree>
    <p:extLst>
      <p:ext uri="{BB962C8B-B14F-4D97-AF65-F5344CB8AC3E}">
        <p14:creationId xmlns:p14="http://schemas.microsoft.com/office/powerpoint/2010/main" val="230025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11</a:t>
            </a:fld>
            <a:endParaRPr lang="en-US"/>
          </a:p>
        </p:txBody>
      </p:sp>
    </p:spTree>
    <p:extLst>
      <p:ext uri="{BB962C8B-B14F-4D97-AF65-F5344CB8AC3E}">
        <p14:creationId xmlns:p14="http://schemas.microsoft.com/office/powerpoint/2010/main" val="165699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12</a:t>
            </a:fld>
            <a:endParaRPr lang="en-US"/>
          </a:p>
        </p:txBody>
      </p:sp>
    </p:spTree>
    <p:extLst>
      <p:ext uri="{BB962C8B-B14F-4D97-AF65-F5344CB8AC3E}">
        <p14:creationId xmlns:p14="http://schemas.microsoft.com/office/powerpoint/2010/main" val="345921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13</a:t>
            </a:fld>
            <a:endParaRPr lang="en-US"/>
          </a:p>
        </p:txBody>
      </p:sp>
    </p:spTree>
    <p:extLst>
      <p:ext uri="{BB962C8B-B14F-4D97-AF65-F5344CB8AC3E}">
        <p14:creationId xmlns:p14="http://schemas.microsoft.com/office/powerpoint/2010/main" val="378517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14</a:t>
            </a:fld>
            <a:endParaRPr lang="en-US"/>
          </a:p>
        </p:txBody>
      </p:sp>
    </p:spTree>
    <p:extLst>
      <p:ext uri="{BB962C8B-B14F-4D97-AF65-F5344CB8AC3E}">
        <p14:creationId xmlns:p14="http://schemas.microsoft.com/office/powerpoint/2010/main" val="350734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15</a:t>
            </a:fld>
            <a:endParaRPr lang="en-US"/>
          </a:p>
        </p:txBody>
      </p:sp>
    </p:spTree>
    <p:extLst>
      <p:ext uri="{BB962C8B-B14F-4D97-AF65-F5344CB8AC3E}">
        <p14:creationId xmlns:p14="http://schemas.microsoft.com/office/powerpoint/2010/main" val="4197513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16</a:t>
            </a:fld>
            <a:endParaRPr lang="en-US"/>
          </a:p>
        </p:txBody>
      </p:sp>
    </p:spTree>
    <p:extLst>
      <p:ext uri="{BB962C8B-B14F-4D97-AF65-F5344CB8AC3E}">
        <p14:creationId xmlns:p14="http://schemas.microsoft.com/office/powerpoint/2010/main" val="305755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17</a:t>
            </a:fld>
            <a:endParaRPr lang="en-US"/>
          </a:p>
        </p:txBody>
      </p:sp>
    </p:spTree>
    <p:extLst>
      <p:ext uri="{BB962C8B-B14F-4D97-AF65-F5344CB8AC3E}">
        <p14:creationId xmlns:p14="http://schemas.microsoft.com/office/powerpoint/2010/main" val="106556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18</a:t>
            </a:fld>
            <a:endParaRPr lang="en-US"/>
          </a:p>
        </p:txBody>
      </p:sp>
    </p:spTree>
    <p:extLst>
      <p:ext uri="{BB962C8B-B14F-4D97-AF65-F5344CB8AC3E}">
        <p14:creationId xmlns:p14="http://schemas.microsoft.com/office/powerpoint/2010/main" val="2525108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19</a:t>
            </a:fld>
            <a:endParaRPr lang="en-US"/>
          </a:p>
        </p:txBody>
      </p:sp>
    </p:spTree>
    <p:extLst>
      <p:ext uri="{BB962C8B-B14F-4D97-AF65-F5344CB8AC3E}">
        <p14:creationId xmlns:p14="http://schemas.microsoft.com/office/powerpoint/2010/main" val="292839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79968A8-FA13-4F53-945E-6305D10C7174}"/>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3BFDABDD-1AAF-4892-A7AD-226BF134CE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a:p>
            <a:endParaRPr lang="en-CA" altLang="en-US"/>
          </a:p>
          <a:p>
            <a:r>
              <a:rPr lang="en-CA" altLang="en-US"/>
              <a:t>This program is provided by Workplace Education Manitoba which supports the province through their vision that all Manitobans…</a:t>
            </a:r>
            <a:r>
              <a:rPr lang="en-CA" altLang="en-US" i="1"/>
              <a:t>read from the slide.</a:t>
            </a:r>
          </a:p>
          <a:p>
            <a:endParaRPr lang="en-CA" altLang="en-US" i="1"/>
          </a:p>
          <a:p>
            <a:r>
              <a:rPr lang="en-US" altLang="en-US"/>
              <a:t>WEM provides education and training for all industry in Manitoba</a:t>
            </a:r>
            <a:endParaRPr lang="en-CA" altLang="en-US" i="1"/>
          </a:p>
          <a:p>
            <a:endParaRPr lang="en-CA" altLang="en-US"/>
          </a:p>
        </p:txBody>
      </p:sp>
      <p:sp>
        <p:nvSpPr>
          <p:cNvPr id="18436" name="Slide Number Placeholder 3">
            <a:extLst>
              <a:ext uri="{FF2B5EF4-FFF2-40B4-BE49-F238E27FC236}">
                <a16:creationId xmlns:a16="http://schemas.microsoft.com/office/drawing/2014/main" id="{51BEC337-6DDD-4C16-A1F7-6577271952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panose="02020603050405020304" pitchFamily="18" charset="0"/>
              </a:defRPr>
            </a:lvl1pPr>
            <a:lvl2pPr marL="714600" indent="-273905">
              <a:defRPr sz="2100">
                <a:solidFill>
                  <a:schemeClr val="tx1"/>
                </a:solidFill>
                <a:latin typeface="Times" panose="02020603050405020304" pitchFamily="18" charset="0"/>
              </a:defRPr>
            </a:lvl2pPr>
            <a:lvl3pPr marL="1100208" indent="-218818">
              <a:defRPr sz="2100">
                <a:solidFill>
                  <a:schemeClr val="tx1"/>
                </a:solidFill>
                <a:latin typeface="Times" panose="02020603050405020304" pitchFamily="18" charset="0"/>
              </a:defRPr>
            </a:lvl3pPr>
            <a:lvl4pPr marL="1540903" indent="-218818">
              <a:defRPr sz="2100">
                <a:solidFill>
                  <a:schemeClr val="tx1"/>
                </a:solidFill>
                <a:latin typeface="Times" panose="02020603050405020304" pitchFamily="18" charset="0"/>
              </a:defRPr>
            </a:lvl4pPr>
            <a:lvl5pPr marL="1981598" indent="-218818">
              <a:defRPr sz="2100">
                <a:solidFill>
                  <a:schemeClr val="tx1"/>
                </a:solidFill>
                <a:latin typeface="Times" panose="02020603050405020304" pitchFamily="18" charset="0"/>
              </a:defRPr>
            </a:lvl5pPr>
            <a:lvl6pPr marL="2422293" indent="-218818" eaLnBrk="0" fontAlgn="base" hangingPunct="0">
              <a:spcBef>
                <a:spcPct val="0"/>
              </a:spcBef>
              <a:spcAft>
                <a:spcPct val="0"/>
              </a:spcAft>
              <a:defRPr sz="2100">
                <a:solidFill>
                  <a:schemeClr val="tx1"/>
                </a:solidFill>
                <a:latin typeface="Times" panose="02020603050405020304" pitchFamily="18" charset="0"/>
              </a:defRPr>
            </a:lvl6pPr>
            <a:lvl7pPr marL="2862988" indent="-218818" eaLnBrk="0" fontAlgn="base" hangingPunct="0">
              <a:spcBef>
                <a:spcPct val="0"/>
              </a:spcBef>
              <a:spcAft>
                <a:spcPct val="0"/>
              </a:spcAft>
              <a:defRPr sz="2100">
                <a:solidFill>
                  <a:schemeClr val="tx1"/>
                </a:solidFill>
                <a:latin typeface="Times" panose="02020603050405020304" pitchFamily="18" charset="0"/>
              </a:defRPr>
            </a:lvl7pPr>
            <a:lvl8pPr marL="3303683" indent="-218818" eaLnBrk="0" fontAlgn="base" hangingPunct="0">
              <a:spcBef>
                <a:spcPct val="0"/>
              </a:spcBef>
              <a:spcAft>
                <a:spcPct val="0"/>
              </a:spcAft>
              <a:defRPr sz="2100">
                <a:solidFill>
                  <a:schemeClr val="tx1"/>
                </a:solidFill>
                <a:latin typeface="Times" panose="02020603050405020304" pitchFamily="18" charset="0"/>
              </a:defRPr>
            </a:lvl8pPr>
            <a:lvl9pPr marL="3744378" indent="-218818" eaLnBrk="0" fontAlgn="base" hangingPunct="0">
              <a:spcBef>
                <a:spcPct val="0"/>
              </a:spcBef>
              <a:spcAft>
                <a:spcPct val="0"/>
              </a:spcAft>
              <a:defRPr sz="2100">
                <a:solidFill>
                  <a:schemeClr val="tx1"/>
                </a:solidFill>
                <a:latin typeface="Times" panose="02020603050405020304" pitchFamily="18" charset="0"/>
              </a:defRPr>
            </a:lvl9pPr>
          </a:lstStyle>
          <a:p>
            <a:fld id="{1A1CC866-7956-4280-A28B-949CCDC53090}" type="slidenum">
              <a:rPr lang="en-CA" altLang="en-US" sz="1200">
                <a:latin typeface="Times New Roman" panose="02020603050405020304" pitchFamily="18" charset="0"/>
              </a:rPr>
              <a:pPr/>
              <a:t>2</a:t>
            </a:fld>
            <a:endParaRPr lang="en-CA" altLang="en-US" sz="120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sows there are 3 main domains to building</a:t>
            </a:r>
            <a:r>
              <a:rPr lang="en-GB" baseline="0" dirty="0"/>
              <a:t> resilience skills – ER, RT and B&amp;R</a:t>
            </a:r>
          </a:p>
          <a:p>
            <a:endParaRPr lang="en-GB" baseline="0" dirty="0"/>
          </a:p>
          <a:p>
            <a:r>
              <a:rPr lang="en-GB" baseline="0" dirty="0"/>
              <a:t>We will be focusing on RT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20</a:t>
            </a:fld>
            <a:endParaRPr lang="en-GB" dirty="0"/>
          </a:p>
        </p:txBody>
      </p:sp>
    </p:spTree>
    <p:extLst>
      <p:ext uri="{BB962C8B-B14F-4D97-AF65-F5344CB8AC3E}">
        <p14:creationId xmlns:p14="http://schemas.microsoft.com/office/powerpoint/2010/main" val="1032149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in answer to the Q, “Why zebras don’t get ulcers”, it is because zebras don’t respond to thoughts of lions, they respond only to real lions. Humans respond to thoughts of lions – in other words, humans can experience symptoms of stress in relation to thoughts as well as in relation to real experiences of threat. </a:t>
            </a:r>
          </a:p>
          <a:p>
            <a:endParaRPr lang="en-GB" baseline="0" dirty="0"/>
          </a:p>
          <a:p>
            <a:r>
              <a:rPr lang="en-GB" baseline="0" dirty="0"/>
              <a:t>The effect of these thoughts is to increase the risk of stress becoming chronic which can lead to longer term mental and physical health problems and ultimately impact work engagement, performance and organisational outcomes.</a:t>
            </a:r>
          </a:p>
          <a:p>
            <a:endParaRPr lang="en-GB" baseline="0" dirty="0"/>
          </a:p>
          <a:p>
            <a:r>
              <a:rPr lang="en-GB" baseline="0" dirty="0"/>
              <a:t>So it’s important to develop an awareness of what we think – to start thinking about what we’re thinking</a:t>
            </a:r>
          </a:p>
          <a:p>
            <a:pPr defTabSz="881390">
              <a:defRPr/>
            </a:pPr>
            <a:r>
              <a:rPr lang="en-GB" dirty="0"/>
              <a:t>This is just a nod to the title of this session – blatantly plagiarised from this book by Robert Sapolsky (now in its 3</a:t>
            </a:r>
            <a:r>
              <a:rPr lang="en-GB" baseline="30000" dirty="0"/>
              <a:t>rd</a:t>
            </a:r>
            <a:r>
              <a:rPr lang="en-GB" dirty="0"/>
              <a:t> edition) which</a:t>
            </a:r>
            <a:r>
              <a:rPr lang="en-GB" baseline="0" dirty="0"/>
              <a:t> gives an excellent review of the latest research and understanding of the interaction between stress and mental and physical health and development of chronic conditions e.g. heart disease, colitis etc. Importantly, it also provides guidance on evidence-based interventions and practical advice on what we can do to positively impact the biopsychosocial interaction.</a:t>
            </a:r>
          </a:p>
          <a:p>
            <a:endParaRPr lang="en-GB" baseline="0" dirty="0"/>
          </a:p>
        </p:txBody>
      </p:sp>
      <p:sp>
        <p:nvSpPr>
          <p:cNvPr id="4" name="Slide Number Placeholder 3"/>
          <p:cNvSpPr>
            <a:spLocks noGrp="1"/>
          </p:cNvSpPr>
          <p:nvPr>
            <p:ph type="sldNum" sz="quarter" idx="10"/>
          </p:nvPr>
        </p:nvSpPr>
        <p:spPr/>
        <p:txBody>
          <a:bodyPr/>
          <a:lstStyle/>
          <a:p>
            <a:fld id="{1D246DC8-F445-4318-95C5-1FB28889CE73}" type="slidenum">
              <a:rPr lang="en-GB" smtClean="0"/>
              <a:t>21</a:t>
            </a:fld>
            <a:endParaRPr lang="en-GB" dirty="0"/>
          </a:p>
        </p:txBody>
      </p:sp>
    </p:spTree>
    <p:extLst>
      <p:ext uri="{BB962C8B-B14F-4D97-AF65-F5344CB8AC3E}">
        <p14:creationId xmlns:p14="http://schemas.microsoft.com/office/powerpoint/2010/main" val="2539657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brains are programmed to constantly evaluate and think about the situations we encounter, about past experiences and future events.</a:t>
            </a:r>
          </a:p>
          <a:p>
            <a:r>
              <a:rPr lang="en-GB" dirty="0"/>
              <a:t>Our thoughts play a pivotal role in how we perceive a situation and…What we think affects how</a:t>
            </a:r>
            <a:r>
              <a:rPr lang="en-GB" baseline="0" dirty="0"/>
              <a:t> we feel and ultimately what we do – something happens, we think about it and then respond</a:t>
            </a:r>
          </a:p>
          <a:p>
            <a:endParaRPr lang="en-GB" baseline="0" dirty="0"/>
          </a:p>
          <a:p>
            <a:r>
              <a:rPr lang="en-GB" baseline="0" dirty="0"/>
              <a:t>For example – if we think about being faced with a lion right here, right now, what might we think? How would we feel? What would we do? What would be going on physically in our bodies?</a:t>
            </a:r>
          </a:p>
          <a:p>
            <a:endParaRPr lang="en-GB" baseline="0" dirty="0"/>
          </a:p>
          <a:p>
            <a:r>
              <a:rPr lang="en-GB" baseline="0" dirty="0"/>
              <a:t>So thinking impacts us physically, emotionally and behaviourally</a:t>
            </a:r>
          </a:p>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22</a:t>
            </a:fld>
            <a:endParaRPr lang="en-GB" dirty="0"/>
          </a:p>
        </p:txBody>
      </p:sp>
    </p:spTree>
    <p:extLst>
      <p:ext uri="{BB962C8B-B14F-4D97-AF65-F5344CB8AC3E}">
        <p14:creationId xmlns:p14="http://schemas.microsoft.com/office/powerpoint/2010/main" val="402583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Attitude = the basis for a decision about how a</a:t>
            </a:r>
            <a:r>
              <a:rPr lang="en-GB" baseline="0" dirty="0"/>
              <a:t> person thinks and feels about an event or another person</a:t>
            </a:r>
          </a:p>
          <a:p>
            <a:endParaRPr lang="en-GB" baseline="0" dirty="0"/>
          </a:p>
          <a:p>
            <a:r>
              <a:rPr lang="en-GB" baseline="0" dirty="0"/>
              <a:t>We tend to believe that what we think is true – but thoughts aren’t facts – there are usually many ways of viewing (thinking about) a situation, not just one ‘true’ way.</a:t>
            </a:r>
          </a:p>
          <a:p>
            <a:endParaRPr lang="en-GB" baseline="0" dirty="0"/>
          </a:p>
        </p:txBody>
      </p:sp>
      <p:sp>
        <p:nvSpPr>
          <p:cNvPr id="4" name="Slide Number Placeholder 3"/>
          <p:cNvSpPr>
            <a:spLocks noGrp="1"/>
          </p:cNvSpPr>
          <p:nvPr>
            <p:ph type="sldNum" sz="quarter" idx="10"/>
          </p:nvPr>
        </p:nvSpPr>
        <p:spPr/>
        <p:txBody>
          <a:bodyPr/>
          <a:lstStyle/>
          <a:p>
            <a:fld id="{1D246DC8-F445-4318-95C5-1FB28889CE73}" type="slidenum">
              <a:rPr lang="en-GB" smtClean="0"/>
              <a:t>23</a:t>
            </a:fld>
            <a:endParaRPr lang="en-GB" dirty="0"/>
          </a:p>
        </p:txBody>
      </p:sp>
    </p:spTree>
    <p:extLst>
      <p:ext uri="{BB962C8B-B14F-4D97-AF65-F5344CB8AC3E}">
        <p14:creationId xmlns:p14="http://schemas.microsoft.com/office/powerpoint/2010/main" val="345887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we do experience stress, how can we deal with it? </a:t>
            </a:r>
          </a:p>
          <a:p>
            <a:endParaRPr lang="en-GB" dirty="0"/>
          </a:p>
          <a:p>
            <a:r>
              <a:rPr lang="en-GB" dirty="0"/>
              <a:t>By developing thinking skills – particularly if we experience a strong physical and/or emotional reaction, we can find ways to think and ultimately respond differently</a:t>
            </a:r>
          </a:p>
          <a:p>
            <a:r>
              <a:rPr lang="en-GB" dirty="0"/>
              <a:t>This is called FLEXIBLE THINKING</a:t>
            </a:r>
          </a:p>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24</a:t>
            </a:fld>
            <a:endParaRPr lang="en-GB" dirty="0"/>
          </a:p>
        </p:txBody>
      </p:sp>
    </p:spTree>
    <p:extLst>
      <p:ext uri="{BB962C8B-B14F-4D97-AF65-F5344CB8AC3E}">
        <p14:creationId xmlns:p14="http://schemas.microsoft.com/office/powerpoint/2010/main" val="155228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Scenario – you’re walking</a:t>
            </a:r>
            <a:r>
              <a:rPr lang="en-GB" baseline="0" dirty="0"/>
              <a:t> down the hallway where you are working or in your school when you see your friend/</a:t>
            </a:r>
            <a:r>
              <a:rPr lang="en-GB" baseline="0" dirty="0" err="1"/>
              <a:t>coworker</a:t>
            </a:r>
            <a:r>
              <a:rPr lang="en-GB" baseline="0" dirty="0"/>
              <a:t> David in the distance…you look over to make eye contact and say ‘hello’ but….he looks past you with a frown on his face and then walks off in the opposite direction to you…</a:t>
            </a:r>
          </a:p>
          <a:p>
            <a:endParaRPr lang="en-GB" baseline="0" dirty="0"/>
          </a:p>
          <a:p>
            <a:r>
              <a:rPr lang="en-GB" baseline="0" dirty="0"/>
              <a:t>What might you think?</a:t>
            </a:r>
          </a:p>
          <a:p>
            <a:r>
              <a:rPr lang="en-GB" baseline="0" dirty="0"/>
              <a:t>Feel?</a:t>
            </a:r>
          </a:p>
          <a:p>
            <a:r>
              <a:rPr lang="en-GB" baseline="0" dirty="0"/>
              <a:t>Do?</a:t>
            </a:r>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25</a:t>
            </a:fld>
            <a:endParaRPr lang="en-GB" dirty="0"/>
          </a:p>
        </p:txBody>
      </p:sp>
    </p:spTree>
    <p:extLst>
      <p:ext uri="{BB962C8B-B14F-4D97-AF65-F5344CB8AC3E}">
        <p14:creationId xmlns:p14="http://schemas.microsoft.com/office/powerpoint/2010/main" val="2438750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26</a:t>
            </a:fld>
            <a:endParaRPr lang="en-GB" dirty="0"/>
          </a:p>
        </p:txBody>
      </p:sp>
    </p:spTree>
    <p:extLst>
      <p:ext uri="{BB962C8B-B14F-4D97-AF65-F5344CB8AC3E}">
        <p14:creationId xmlns:p14="http://schemas.microsoft.com/office/powerpoint/2010/main" val="2017760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a handout</a:t>
            </a:r>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27</a:t>
            </a:fld>
            <a:endParaRPr lang="en-US"/>
          </a:p>
        </p:txBody>
      </p:sp>
    </p:spTree>
    <p:extLst>
      <p:ext uri="{BB962C8B-B14F-4D97-AF65-F5344CB8AC3E}">
        <p14:creationId xmlns:p14="http://schemas.microsoft.com/office/powerpoint/2010/main" val="3591829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28</a:t>
            </a:fld>
            <a:endParaRPr lang="en-US"/>
          </a:p>
        </p:txBody>
      </p:sp>
    </p:spTree>
    <p:extLst>
      <p:ext uri="{BB962C8B-B14F-4D97-AF65-F5344CB8AC3E}">
        <p14:creationId xmlns:p14="http://schemas.microsoft.com/office/powerpoint/2010/main" val="51748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a:r>
          </a:p>
        </p:txBody>
      </p:sp>
      <p:sp>
        <p:nvSpPr>
          <p:cNvPr id="4" name="Slide Number Placeholder 3"/>
          <p:cNvSpPr>
            <a:spLocks noGrp="1"/>
          </p:cNvSpPr>
          <p:nvPr>
            <p:ph type="sldNum" sz="quarter" idx="5"/>
          </p:nvPr>
        </p:nvSpPr>
        <p:spPr/>
        <p:txBody>
          <a:bodyPr/>
          <a:lstStyle/>
          <a:p>
            <a:fld id="{C1B7A61C-1C6B-4CD0-9B74-25B8F89D99F2}" type="slidenum">
              <a:rPr lang="en-US" smtClean="0"/>
              <a:pPr/>
              <a:t>29</a:t>
            </a:fld>
            <a:endParaRPr lang="en-US"/>
          </a:p>
        </p:txBody>
      </p:sp>
    </p:spTree>
    <p:extLst>
      <p:ext uri="{BB962C8B-B14F-4D97-AF65-F5344CB8AC3E}">
        <p14:creationId xmlns:p14="http://schemas.microsoft.com/office/powerpoint/2010/main" val="315290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a:t>
            </a:fld>
            <a:endParaRPr lang="en-US"/>
          </a:p>
        </p:txBody>
      </p:sp>
    </p:spTree>
    <p:extLst>
      <p:ext uri="{BB962C8B-B14F-4D97-AF65-F5344CB8AC3E}">
        <p14:creationId xmlns:p14="http://schemas.microsoft.com/office/powerpoint/2010/main" val="1830557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this comic that demonstrates that we would be like this is we had no stress at all.</a:t>
            </a:r>
          </a:p>
        </p:txBody>
      </p:sp>
      <p:sp>
        <p:nvSpPr>
          <p:cNvPr id="4" name="Slide Number Placeholder 3"/>
          <p:cNvSpPr>
            <a:spLocks noGrp="1"/>
          </p:cNvSpPr>
          <p:nvPr>
            <p:ph type="sldNum" sz="quarter" idx="5"/>
          </p:nvPr>
        </p:nvSpPr>
        <p:spPr/>
        <p:txBody>
          <a:bodyPr/>
          <a:lstStyle/>
          <a:p>
            <a:fld id="{C1B7A61C-1C6B-4CD0-9B74-25B8F89D99F2}" type="slidenum">
              <a:rPr lang="en-US" smtClean="0"/>
              <a:pPr/>
              <a:t>30</a:t>
            </a:fld>
            <a:endParaRPr lang="en-US"/>
          </a:p>
        </p:txBody>
      </p:sp>
    </p:spTree>
    <p:extLst>
      <p:ext uri="{BB962C8B-B14F-4D97-AF65-F5344CB8AC3E}">
        <p14:creationId xmlns:p14="http://schemas.microsoft.com/office/powerpoint/2010/main" val="309051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through the next two slides.</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31</a:t>
            </a:fld>
            <a:endParaRPr lang="en-US"/>
          </a:p>
        </p:txBody>
      </p:sp>
    </p:spTree>
    <p:extLst>
      <p:ext uri="{BB962C8B-B14F-4D97-AF65-F5344CB8AC3E}">
        <p14:creationId xmlns:p14="http://schemas.microsoft.com/office/powerpoint/2010/main" val="663867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32</a:t>
            </a:fld>
            <a:endParaRPr lang="en-US"/>
          </a:p>
        </p:txBody>
      </p:sp>
    </p:spTree>
    <p:extLst>
      <p:ext uri="{BB962C8B-B14F-4D97-AF65-F5344CB8AC3E}">
        <p14:creationId xmlns:p14="http://schemas.microsoft.com/office/powerpoint/2010/main" val="1638776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Click through this animation. Share the following scenario. (It’s animated so you can read it.)</a:t>
            </a:r>
          </a:p>
          <a:p>
            <a:pPr marL="220348" indent="-220348">
              <a:buAutoNum type="arabicPeriod"/>
            </a:pPr>
            <a:r>
              <a:rPr lang="en-CA" dirty="0"/>
              <a:t>In this diagram, we are going to take a look at when stress increases and when our performance goes up.</a:t>
            </a:r>
          </a:p>
          <a:p>
            <a:pPr marL="220348" indent="-220348">
              <a:buAutoNum type="arabicPeriod"/>
            </a:pPr>
            <a:r>
              <a:rPr lang="en-CA" dirty="0"/>
              <a:t>Has anyone heard of Eustress? Eustress is beneficial stress. Just like those boneless chickens, we need eustress in our lives.</a:t>
            </a:r>
          </a:p>
          <a:p>
            <a:pPr marL="220348" indent="-220348">
              <a:buAutoNum type="arabicPeriod"/>
            </a:pPr>
            <a:r>
              <a:rPr lang="en-CA" dirty="0"/>
              <a:t>Imagine that have been accepted to do university training in a course that you are very interesting in. </a:t>
            </a:r>
          </a:p>
          <a:p>
            <a:pPr marL="220348" indent="-220348">
              <a:buAutoNum type="arabicPeriod"/>
            </a:pPr>
            <a:r>
              <a:rPr lang="en-CA" dirty="0"/>
              <a:t>Anticipation: You are very excited. You get to move to a city you’ve always wanted to live in and there is lots of anticipation.</a:t>
            </a:r>
          </a:p>
          <a:p>
            <a:pPr marL="220348" indent="-220348">
              <a:buAutoNum type="arabicPeriod"/>
            </a:pPr>
            <a:r>
              <a:rPr lang="en-CA" dirty="0"/>
              <a:t>Stimulation: You are now starting to prepare. You’ve been encouraged to apply for a full scholarship and this is taking some effort.</a:t>
            </a:r>
          </a:p>
          <a:p>
            <a:pPr marL="220348" indent="-220348">
              <a:buAutoNum type="arabicPeriod"/>
            </a:pPr>
            <a:r>
              <a:rPr lang="en-CA" dirty="0"/>
              <a:t>Challenge: There are many things to get down now, but you’ve managed. You’ve hopped on the plane and now you are in your new apartment in your favorite city. The first courses are very interesting.</a:t>
            </a:r>
          </a:p>
          <a:p>
            <a:pPr marL="220348" indent="-220348">
              <a:buAutoNum type="arabicPeriod"/>
            </a:pPr>
            <a:r>
              <a:rPr lang="en-CA" dirty="0"/>
              <a:t>Strain: After two months you realize that you are getting behind. You’ve missed a few deadlines.</a:t>
            </a:r>
          </a:p>
          <a:p>
            <a:pPr marL="220348" indent="-220348">
              <a:buAutoNum type="arabicPeriod"/>
            </a:pPr>
            <a:r>
              <a:rPr lang="en-CA" dirty="0"/>
              <a:t>Dysfunction: You start to skip classes to work on your assignments, but sitting in your apartment, you are finding it hard to concentrate.</a:t>
            </a:r>
          </a:p>
          <a:p>
            <a:pPr marL="220348" indent="-220348">
              <a:buAutoNum type="arabicPeriod"/>
            </a:pPr>
            <a:r>
              <a:rPr lang="en-CA" dirty="0"/>
              <a:t>Burnout: You’ve stopped going to classes altogether. You can’t stop crying and you are having trouble sleeping. Your family sends you a plane ticket and you head home.</a:t>
            </a:r>
          </a:p>
          <a:p>
            <a:pPr marL="220348" indent="-220348">
              <a:buAutoNum type="arabicPeriod"/>
            </a:pPr>
            <a:r>
              <a:rPr lang="en-CA" dirty="0"/>
              <a:t>You see a doctor and you are diagnosed with depression.</a:t>
            </a:r>
          </a:p>
        </p:txBody>
      </p:sp>
      <p:sp>
        <p:nvSpPr>
          <p:cNvPr id="4" name="Slide Number Placeholder 3"/>
          <p:cNvSpPr>
            <a:spLocks noGrp="1"/>
          </p:cNvSpPr>
          <p:nvPr>
            <p:ph type="sldNum" sz="quarter" idx="5"/>
          </p:nvPr>
        </p:nvSpPr>
        <p:spPr/>
        <p:txBody>
          <a:bodyPr/>
          <a:lstStyle/>
          <a:p>
            <a:fld id="{C1B7A61C-1C6B-4CD0-9B74-25B8F89D99F2}" type="slidenum">
              <a:rPr lang="en-US" smtClean="0"/>
              <a:pPr/>
              <a:t>33</a:t>
            </a:fld>
            <a:endParaRPr lang="en-US"/>
          </a:p>
        </p:txBody>
      </p:sp>
    </p:spTree>
    <p:extLst>
      <p:ext uri="{BB962C8B-B14F-4D97-AF65-F5344CB8AC3E}">
        <p14:creationId xmlns:p14="http://schemas.microsoft.com/office/powerpoint/2010/main" val="411693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Go through the first 2 discussion questions on slide. They are in the continuum handout.</a:t>
            </a:r>
          </a:p>
          <a:p>
            <a:r>
              <a:rPr lang="en-CA" dirty="0"/>
              <a:t> </a:t>
            </a:r>
          </a:p>
          <a:p>
            <a:pPr lvl="0"/>
            <a:r>
              <a:rPr lang="en-CA" dirty="0"/>
              <a:t>Hand out “Stress management tips”. Find helpful tips for you as the university student in the scenario we just shared, and also helpful tips for you right now. Ask each person to share.</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34</a:t>
            </a:fld>
            <a:endParaRPr lang="en-US"/>
          </a:p>
        </p:txBody>
      </p:sp>
    </p:spTree>
    <p:extLst>
      <p:ext uri="{BB962C8B-B14F-4D97-AF65-F5344CB8AC3E}">
        <p14:creationId xmlns:p14="http://schemas.microsoft.com/office/powerpoint/2010/main" val="3858376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35</a:t>
            </a:fld>
            <a:endParaRPr lang="en-US"/>
          </a:p>
        </p:txBody>
      </p:sp>
    </p:spTree>
    <p:extLst>
      <p:ext uri="{BB962C8B-B14F-4D97-AF65-F5344CB8AC3E}">
        <p14:creationId xmlns:p14="http://schemas.microsoft.com/office/powerpoint/2010/main" val="625252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Go over handout and ask each person to pick on that they do as well as one that they would like to start doing. You can do this  as a “think, pair, share” or whole group, depending on the energy.</a:t>
            </a:r>
          </a:p>
        </p:txBody>
      </p:sp>
      <p:sp>
        <p:nvSpPr>
          <p:cNvPr id="4" name="Slide Number Placeholder 3"/>
          <p:cNvSpPr>
            <a:spLocks noGrp="1"/>
          </p:cNvSpPr>
          <p:nvPr>
            <p:ph type="sldNum" sz="quarter" idx="5"/>
          </p:nvPr>
        </p:nvSpPr>
        <p:spPr/>
        <p:txBody>
          <a:bodyPr/>
          <a:lstStyle/>
          <a:p>
            <a:fld id="{C1B7A61C-1C6B-4CD0-9B74-25B8F89D99F2}" type="slidenum">
              <a:rPr lang="en-US" smtClean="0"/>
              <a:pPr/>
              <a:t>36</a:t>
            </a:fld>
            <a:endParaRPr lang="en-US"/>
          </a:p>
        </p:txBody>
      </p:sp>
    </p:spTree>
    <p:extLst>
      <p:ext uri="{BB962C8B-B14F-4D97-AF65-F5344CB8AC3E}">
        <p14:creationId xmlns:p14="http://schemas.microsoft.com/office/powerpoint/2010/main" val="1998428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videos, introducing them as examples of negative and positive attitudes.</a:t>
            </a:r>
          </a:p>
          <a:p>
            <a:endParaRPr lang="en-CA" dirty="0"/>
          </a:p>
          <a:p>
            <a:r>
              <a:rPr lang="en-CA" dirty="0"/>
              <a:t>In groups or pairs, have participants explore the discussion questions.</a:t>
            </a:r>
          </a:p>
          <a:p>
            <a:endParaRPr lang="en-CA" dirty="0"/>
          </a:p>
          <a:p>
            <a:r>
              <a:rPr lang="en-CA" dirty="0"/>
              <a:t>Discuss as a whole group.</a:t>
            </a:r>
          </a:p>
        </p:txBody>
      </p:sp>
      <p:sp>
        <p:nvSpPr>
          <p:cNvPr id="4" name="Slide Number Placeholder 3"/>
          <p:cNvSpPr>
            <a:spLocks noGrp="1"/>
          </p:cNvSpPr>
          <p:nvPr>
            <p:ph type="sldNum" sz="quarter" idx="5"/>
          </p:nvPr>
        </p:nvSpPr>
        <p:spPr/>
        <p:txBody>
          <a:bodyPr/>
          <a:lstStyle/>
          <a:p>
            <a:fld id="{C1B7A61C-1C6B-4CD0-9B74-25B8F89D99F2}" type="slidenum">
              <a:rPr lang="en-US" smtClean="0"/>
              <a:pPr/>
              <a:t>37</a:t>
            </a:fld>
            <a:endParaRPr lang="en-US"/>
          </a:p>
        </p:txBody>
      </p:sp>
    </p:spTree>
    <p:extLst>
      <p:ext uri="{BB962C8B-B14F-4D97-AF65-F5344CB8AC3E}">
        <p14:creationId xmlns:p14="http://schemas.microsoft.com/office/powerpoint/2010/main" val="2742308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Ask group if they know the serenity prayer and then show it.</a:t>
            </a:r>
          </a:p>
          <a:p>
            <a:pPr lvl="0"/>
            <a:endParaRPr lang="en-CA" dirty="0"/>
          </a:p>
          <a:p>
            <a:pPr lvl="0"/>
            <a:r>
              <a:rPr lang="en-CA" dirty="0"/>
              <a:t>Ask the question, “What would the serenity prayer have to do with resilience?” (You can guide them if they are struggling with answers such as, “when you accept the things you can’t change, you are more likely to not rely an addictive substance.”) Ask group if they know the serenity prayer and then show it.</a:t>
            </a:r>
          </a:p>
        </p:txBody>
      </p:sp>
      <p:sp>
        <p:nvSpPr>
          <p:cNvPr id="4" name="Slide Number Placeholder 3"/>
          <p:cNvSpPr>
            <a:spLocks noGrp="1"/>
          </p:cNvSpPr>
          <p:nvPr>
            <p:ph type="sldNum" sz="quarter" idx="5"/>
          </p:nvPr>
        </p:nvSpPr>
        <p:spPr/>
        <p:txBody>
          <a:bodyPr/>
          <a:lstStyle/>
          <a:p>
            <a:fld id="{C1B7A61C-1C6B-4CD0-9B74-25B8F89D99F2}" type="slidenum">
              <a:rPr lang="en-US" smtClean="0"/>
              <a:pPr/>
              <a:t>38</a:t>
            </a:fld>
            <a:endParaRPr lang="en-US"/>
          </a:p>
        </p:txBody>
      </p:sp>
    </p:spTree>
    <p:extLst>
      <p:ext uri="{BB962C8B-B14F-4D97-AF65-F5344CB8AC3E}">
        <p14:creationId xmlns:p14="http://schemas.microsoft.com/office/powerpoint/2010/main" val="62789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is the difference between assertive and aggressive?”</a:t>
            </a:r>
          </a:p>
          <a:p>
            <a:pPr lvl="0"/>
            <a:r>
              <a:rPr lang="en-CA" dirty="0"/>
              <a:t>Introduce group to spectrum on slide.</a:t>
            </a:r>
          </a:p>
          <a:p>
            <a:pPr lvl="0"/>
            <a:r>
              <a:rPr lang="en-CA" dirty="0"/>
              <a:t>Play video.</a:t>
            </a:r>
          </a:p>
          <a:p>
            <a:pPr lvl="0"/>
            <a:endParaRPr lang="en-CA" dirty="0"/>
          </a:p>
          <a:p>
            <a:pPr lvl="0"/>
            <a:r>
              <a:rPr lang="en-CA" dirty="0"/>
              <a:t>Where do you think you are on the spectrum?</a:t>
            </a:r>
          </a:p>
          <a:p>
            <a:pPr lvl="0"/>
            <a:r>
              <a:rPr lang="en-CA" dirty="0"/>
              <a:t>If you want to change, what do you think you can do to be more assertive?</a:t>
            </a:r>
          </a:p>
          <a:p>
            <a:pPr lvl="0"/>
            <a:endParaRPr lang="en-CA" dirty="0"/>
          </a:p>
          <a:p>
            <a:r>
              <a:rPr lang="en-CA" dirty="0"/>
              <a:t>Tie it back to the course title by asking, “How does this connect to resilience?” (Suggested answers. We are more likely to be resilient if we are not a door mat by being passive and if we are not destroying relationships by being too aggressive.)</a:t>
            </a:r>
          </a:p>
        </p:txBody>
      </p:sp>
      <p:sp>
        <p:nvSpPr>
          <p:cNvPr id="4" name="Slide Number Placeholder 3"/>
          <p:cNvSpPr>
            <a:spLocks noGrp="1"/>
          </p:cNvSpPr>
          <p:nvPr>
            <p:ph type="sldNum" sz="quarter" idx="5"/>
          </p:nvPr>
        </p:nvSpPr>
        <p:spPr/>
        <p:txBody>
          <a:bodyPr/>
          <a:lstStyle/>
          <a:p>
            <a:fld id="{C1B7A61C-1C6B-4CD0-9B74-25B8F89D99F2}" type="slidenum">
              <a:rPr lang="en-US" smtClean="0"/>
              <a:pPr/>
              <a:t>39</a:t>
            </a:fld>
            <a:endParaRPr lang="en-US"/>
          </a:p>
        </p:txBody>
      </p:sp>
    </p:spTree>
    <p:extLst>
      <p:ext uri="{BB962C8B-B14F-4D97-AF65-F5344CB8AC3E}">
        <p14:creationId xmlns:p14="http://schemas.microsoft.com/office/powerpoint/2010/main" val="204761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3009DC4-9ACF-4C96-84AF-4329F95EF1EC}"/>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2CA8A16-C4F4-4BEA-B2A1-49611A443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Before we start going through the content, I would ask you to reflect on these questions on the slide. You may want to write your responses down as well to be able to review after the section  is complete. WEM provides education and training for all industry in Manitoba. </a:t>
            </a:r>
            <a:endParaRPr lang="en-CA" altLang="en-US"/>
          </a:p>
        </p:txBody>
      </p:sp>
      <p:sp>
        <p:nvSpPr>
          <p:cNvPr id="22532" name="Slide Number Placeholder 3">
            <a:extLst>
              <a:ext uri="{FF2B5EF4-FFF2-40B4-BE49-F238E27FC236}">
                <a16:creationId xmlns:a16="http://schemas.microsoft.com/office/drawing/2014/main" id="{31EB59A1-BC34-4917-B94E-698D67168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panose="02020603050405020304" pitchFamily="18" charset="0"/>
              </a:defRPr>
            </a:lvl1pPr>
            <a:lvl2pPr marL="716130" indent="-275434">
              <a:defRPr sz="2100">
                <a:solidFill>
                  <a:schemeClr val="tx1"/>
                </a:solidFill>
                <a:latin typeface="Times" panose="02020603050405020304" pitchFamily="18" charset="0"/>
              </a:defRPr>
            </a:lvl2pPr>
            <a:lvl3pPr marL="1101738" indent="-220348">
              <a:defRPr sz="2100">
                <a:solidFill>
                  <a:schemeClr val="tx1"/>
                </a:solidFill>
                <a:latin typeface="Times" panose="02020603050405020304" pitchFamily="18" charset="0"/>
              </a:defRPr>
            </a:lvl3pPr>
            <a:lvl4pPr marL="1542433" indent="-220348">
              <a:defRPr sz="2100">
                <a:solidFill>
                  <a:schemeClr val="tx1"/>
                </a:solidFill>
                <a:latin typeface="Times" panose="02020603050405020304" pitchFamily="18" charset="0"/>
              </a:defRPr>
            </a:lvl4pPr>
            <a:lvl5pPr marL="1983128" indent="-220348">
              <a:defRPr sz="2100">
                <a:solidFill>
                  <a:schemeClr val="tx1"/>
                </a:solidFill>
                <a:latin typeface="Times" panose="02020603050405020304" pitchFamily="18" charset="0"/>
              </a:defRPr>
            </a:lvl5pPr>
            <a:lvl6pPr marL="2423823" indent="-220348" eaLnBrk="0" fontAlgn="base" hangingPunct="0">
              <a:spcBef>
                <a:spcPct val="0"/>
              </a:spcBef>
              <a:spcAft>
                <a:spcPct val="0"/>
              </a:spcAft>
              <a:defRPr sz="2100">
                <a:solidFill>
                  <a:schemeClr val="tx1"/>
                </a:solidFill>
                <a:latin typeface="Times" panose="02020603050405020304" pitchFamily="18" charset="0"/>
              </a:defRPr>
            </a:lvl6pPr>
            <a:lvl7pPr marL="2864518" indent="-220348" eaLnBrk="0" fontAlgn="base" hangingPunct="0">
              <a:spcBef>
                <a:spcPct val="0"/>
              </a:spcBef>
              <a:spcAft>
                <a:spcPct val="0"/>
              </a:spcAft>
              <a:defRPr sz="2100">
                <a:solidFill>
                  <a:schemeClr val="tx1"/>
                </a:solidFill>
                <a:latin typeface="Times" panose="02020603050405020304" pitchFamily="18" charset="0"/>
              </a:defRPr>
            </a:lvl7pPr>
            <a:lvl8pPr marL="3305213" indent="-220348" eaLnBrk="0" fontAlgn="base" hangingPunct="0">
              <a:spcBef>
                <a:spcPct val="0"/>
              </a:spcBef>
              <a:spcAft>
                <a:spcPct val="0"/>
              </a:spcAft>
              <a:defRPr sz="2100">
                <a:solidFill>
                  <a:schemeClr val="tx1"/>
                </a:solidFill>
                <a:latin typeface="Times" panose="02020603050405020304" pitchFamily="18" charset="0"/>
              </a:defRPr>
            </a:lvl8pPr>
            <a:lvl9pPr marL="3745908" indent="-220348" eaLnBrk="0" fontAlgn="base" hangingPunct="0">
              <a:spcBef>
                <a:spcPct val="0"/>
              </a:spcBef>
              <a:spcAft>
                <a:spcPct val="0"/>
              </a:spcAft>
              <a:defRPr sz="2100">
                <a:solidFill>
                  <a:schemeClr val="tx1"/>
                </a:solidFill>
                <a:latin typeface="Times" panose="02020603050405020304" pitchFamily="18" charset="0"/>
              </a:defRPr>
            </a:lvl9pPr>
          </a:lstStyle>
          <a:p>
            <a:fld id="{1A58E69C-9A3E-4491-9CC1-2AEFC115A084}" type="slidenum">
              <a:rPr lang="en-CA" altLang="en-US" sz="1200">
                <a:latin typeface="Times New Roman" panose="02020603050405020304" pitchFamily="18" charset="0"/>
              </a:rPr>
              <a:pPr/>
              <a:t>4</a:t>
            </a:fld>
            <a:endParaRPr lang="en-CA" altLang="en-US" sz="1200">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40</a:t>
            </a:fld>
            <a:endParaRPr lang="en-GB" dirty="0"/>
          </a:p>
        </p:txBody>
      </p:sp>
    </p:spTree>
    <p:extLst>
      <p:ext uri="{BB962C8B-B14F-4D97-AF65-F5344CB8AC3E}">
        <p14:creationId xmlns:p14="http://schemas.microsoft.com/office/powerpoint/2010/main" val="695069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kern="1200" dirty="0">
                <a:solidFill>
                  <a:schemeClr val="tx1"/>
                </a:solidFill>
                <a:effectLst/>
                <a:latin typeface="+mn-lt"/>
                <a:ea typeface="+mn-ea"/>
                <a:cs typeface="+mn-cs"/>
              </a:rPr>
              <a:t>10 Tips to Build Resilience</a:t>
            </a:r>
          </a:p>
          <a:p>
            <a:pPr fontAlgn="base"/>
            <a:r>
              <a:rPr lang="en-CA" sz="1200" kern="1200" dirty="0">
                <a:solidFill>
                  <a:schemeClr val="tx1"/>
                </a:solidFill>
                <a:effectLst/>
                <a:latin typeface="+mn-lt"/>
                <a:ea typeface="+mn-ea"/>
                <a:cs typeface="+mn-cs"/>
              </a:rPr>
              <a:t>By </a:t>
            </a:r>
            <a:r>
              <a:rPr lang="en-CA" sz="1200" u="none" strike="noStrike" kern="1200" dirty="0">
                <a:solidFill>
                  <a:schemeClr val="tx1"/>
                </a:solidFill>
                <a:effectLst/>
                <a:latin typeface="+mn-lt"/>
                <a:ea typeface="+mn-ea"/>
                <a:cs typeface="+mn-cs"/>
                <a:hlinkClick r:id="rId3"/>
              </a:rPr>
              <a:t>American Psychological Association</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fontAlgn="base"/>
            <a:r>
              <a:rPr lang="en-CA" sz="1200" kern="1200" dirty="0">
                <a:solidFill>
                  <a:schemeClr val="tx1"/>
                </a:solidFill>
                <a:effectLst/>
                <a:latin typeface="+mn-lt"/>
                <a:ea typeface="+mn-ea"/>
                <a:cs typeface="+mn-cs"/>
              </a:rPr>
              <a:t> </a:t>
            </a:r>
          </a:p>
          <a:p>
            <a:pPr fontAlgn="base"/>
            <a:r>
              <a:rPr lang="en-CA" sz="1200" b="1" kern="1200" dirty="0">
                <a:solidFill>
                  <a:schemeClr val="tx1"/>
                </a:solidFill>
                <a:effectLst/>
                <a:latin typeface="+mn-lt"/>
                <a:ea typeface="+mn-ea"/>
                <a:cs typeface="+mn-cs"/>
              </a:rPr>
              <a:t>1. Make connections.</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Good relationships with close family members, friends, or others are important. Accepting help and support from those who care about you and will listen to you strengthens resilience. Some people find that being active in civic groups, faith-based organizations, or other local groups provides social support and can help with reclaiming hope. Assisting others in their time of need also can benefit the helper.</a:t>
            </a:r>
          </a:p>
          <a:p>
            <a:pPr fontAlgn="base"/>
            <a:r>
              <a:rPr lang="en-CA" sz="1200" b="1" kern="1200" dirty="0">
                <a:solidFill>
                  <a:schemeClr val="tx1"/>
                </a:solidFill>
                <a:effectLst/>
                <a:latin typeface="+mn-lt"/>
                <a:ea typeface="+mn-ea"/>
                <a:cs typeface="+mn-cs"/>
              </a:rPr>
              <a:t>2. Avoid seeing crises as insurmountable problems.</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You can’t change the fact that highly stressful events happen, but you can change how you interpret and respond to these events. Try looking beyond the present to how future circumstances may be a little better. Note any subtle ways in which you might already feel somewhat better as you deal with difficult situations.</a:t>
            </a:r>
          </a:p>
          <a:p>
            <a:pPr fontAlgn="base"/>
            <a:r>
              <a:rPr lang="en-CA" sz="1200" b="1" kern="1200" dirty="0">
                <a:solidFill>
                  <a:schemeClr val="tx1"/>
                </a:solidFill>
                <a:effectLst/>
                <a:latin typeface="+mn-lt"/>
                <a:ea typeface="+mn-ea"/>
                <a:cs typeface="+mn-cs"/>
              </a:rPr>
              <a:t>3. Accept that change is a part of living.</a:t>
            </a:r>
            <a:r>
              <a:rPr lang="en-CA" sz="1200" kern="1200" dirty="0">
                <a:solidFill>
                  <a:schemeClr val="tx1"/>
                </a:solidFill>
                <a:effectLst/>
                <a:latin typeface="+mn-lt"/>
                <a:ea typeface="+mn-ea"/>
                <a:cs typeface="+mn-cs"/>
              </a:rPr>
              <a:t> Certain goals may no longer be attainable as a result of adverse situations. Accepting circumstances that cannot be changed can help you focus on circumstances that you can alter.</a:t>
            </a:r>
          </a:p>
          <a:p>
            <a:pPr fontAlgn="base"/>
            <a:r>
              <a:rPr lang="en-CA" sz="1200" b="1" kern="1200" dirty="0">
                <a:solidFill>
                  <a:schemeClr val="tx1"/>
                </a:solidFill>
                <a:effectLst/>
                <a:latin typeface="+mn-lt"/>
                <a:ea typeface="+mn-ea"/>
                <a:cs typeface="+mn-cs"/>
              </a:rPr>
              <a:t>4. Move toward your goals. </a:t>
            </a:r>
            <a:r>
              <a:rPr lang="en-CA" sz="1200" kern="1200" dirty="0">
                <a:solidFill>
                  <a:schemeClr val="tx1"/>
                </a:solidFill>
                <a:effectLst/>
                <a:latin typeface="+mn-lt"/>
                <a:ea typeface="+mn-ea"/>
                <a:cs typeface="+mn-cs"/>
              </a:rPr>
              <a:t>Develop some realistic goals. Do something regularly — even if it seems like a small accomplishment — that enables you to move toward your goals. Instead of focusing on tasks that seem unachievable, ask yourself, “What’s one thing I know I can accomplish today that helps me move in the direction I want to go?”</a:t>
            </a:r>
          </a:p>
          <a:p>
            <a:pPr fontAlgn="base"/>
            <a:r>
              <a:rPr lang="en-CA" sz="1200" b="1" kern="1200" dirty="0">
                <a:solidFill>
                  <a:schemeClr val="tx1"/>
                </a:solidFill>
                <a:effectLst/>
                <a:latin typeface="+mn-lt"/>
                <a:ea typeface="+mn-ea"/>
                <a:cs typeface="+mn-cs"/>
              </a:rPr>
              <a:t>5. Take decisive actions.</a:t>
            </a:r>
            <a:r>
              <a:rPr lang="en-CA" sz="1200" kern="1200" dirty="0">
                <a:solidFill>
                  <a:schemeClr val="tx1"/>
                </a:solidFill>
                <a:effectLst/>
                <a:latin typeface="+mn-lt"/>
                <a:ea typeface="+mn-ea"/>
                <a:cs typeface="+mn-cs"/>
              </a:rPr>
              <a:t> Act on adverse situations as much as you can. Take decisive actions, rather than detaching completely from problems and stresses and wishing they would just go away.</a:t>
            </a:r>
          </a:p>
          <a:p>
            <a:pPr fontAlgn="base"/>
            <a:r>
              <a:rPr lang="en-CA" sz="1200" b="1" kern="1200" dirty="0">
                <a:solidFill>
                  <a:schemeClr val="tx1"/>
                </a:solidFill>
                <a:effectLst/>
                <a:latin typeface="+mn-lt"/>
                <a:ea typeface="+mn-ea"/>
                <a:cs typeface="+mn-cs"/>
              </a:rPr>
              <a:t>6. Look for opportunities for self-discovery.</a:t>
            </a:r>
            <a:r>
              <a:rPr lang="en-CA" sz="1200" kern="1200" dirty="0">
                <a:solidFill>
                  <a:schemeClr val="tx1"/>
                </a:solidFill>
                <a:effectLst/>
                <a:latin typeface="+mn-lt"/>
                <a:ea typeface="+mn-ea"/>
                <a:cs typeface="+mn-cs"/>
              </a:rPr>
              <a:t> People often learn something about themselves and may find that they have grown in some respect as a result of their struggle with loss. Many people who have experienced tragedies and hardship have reported better relationships, greater sense of strength even while feeling vulnerable, increased sense of self-worth, a more developed spirituality, and heightened appreciation for life.</a:t>
            </a:r>
          </a:p>
          <a:p>
            <a:pPr fontAlgn="base"/>
            <a:r>
              <a:rPr lang="en-CA" sz="1200" b="1" kern="1200" dirty="0">
                <a:solidFill>
                  <a:schemeClr val="tx1"/>
                </a:solidFill>
                <a:effectLst/>
                <a:latin typeface="+mn-lt"/>
                <a:ea typeface="+mn-ea"/>
                <a:cs typeface="+mn-cs"/>
              </a:rPr>
              <a:t>7. Nurture a positive view of yourself.</a:t>
            </a:r>
            <a:r>
              <a:rPr lang="en-CA" sz="1200" kern="1200" dirty="0">
                <a:solidFill>
                  <a:schemeClr val="tx1"/>
                </a:solidFill>
                <a:effectLst/>
                <a:latin typeface="+mn-lt"/>
                <a:ea typeface="+mn-ea"/>
                <a:cs typeface="+mn-cs"/>
              </a:rPr>
              <a:t> Developing confidence in your ability to solve problems and trusting your instincts helps build resilience.</a:t>
            </a:r>
          </a:p>
          <a:p>
            <a:pPr fontAlgn="base"/>
            <a:r>
              <a:rPr lang="en-CA" sz="1200" b="1" kern="1200" dirty="0">
                <a:solidFill>
                  <a:schemeClr val="tx1"/>
                </a:solidFill>
                <a:effectLst/>
                <a:latin typeface="+mn-lt"/>
                <a:ea typeface="+mn-ea"/>
                <a:cs typeface="+mn-cs"/>
              </a:rPr>
              <a:t>8. Keep things in perspective. </a:t>
            </a:r>
            <a:r>
              <a:rPr lang="en-CA" sz="1200" kern="1200" dirty="0">
                <a:solidFill>
                  <a:schemeClr val="tx1"/>
                </a:solidFill>
                <a:effectLst/>
                <a:latin typeface="+mn-lt"/>
                <a:ea typeface="+mn-ea"/>
                <a:cs typeface="+mn-cs"/>
              </a:rPr>
              <a:t>Even when facing very painful events, try to consider the stressful situation in a broader context and keep a long-term perspective. Avoid blowing the event out of proportion.</a:t>
            </a:r>
          </a:p>
          <a:p>
            <a:pPr fontAlgn="base"/>
            <a:r>
              <a:rPr lang="en-CA" sz="1200" b="1" kern="1200" dirty="0">
                <a:solidFill>
                  <a:schemeClr val="tx1"/>
                </a:solidFill>
                <a:effectLst/>
                <a:latin typeface="+mn-lt"/>
                <a:ea typeface="+mn-ea"/>
                <a:cs typeface="+mn-cs"/>
              </a:rPr>
              <a:t>9. Maintain a hopeful outlook. </a:t>
            </a:r>
            <a:r>
              <a:rPr lang="en-CA" sz="1200" kern="1200" dirty="0">
                <a:solidFill>
                  <a:schemeClr val="tx1"/>
                </a:solidFill>
                <a:effectLst/>
                <a:latin typeface="+mn-lt"/>
                <a:ea typeface="+mn-ea"/>
                <a:cs typeface="+mn-cs"/>
              </a:rPr>
              <a:t>An optimistic outlook enables you to expect that good things will happen in your life. Try visualizing what you want, rather than worrying about what you fear.</a:t>
            </a:r>
          </a:p>
          <a:p>
            <a:pPr fontAlgn="base"/>
            <a:r>
              <a:rPr lang="en-CA" sz="1200" b="1" kern="1200" dirty="0">
                <a:solidFill>
                  <a:schemeClr val="tx1"/>
                </a:solidFill>
                <a:effectLst/>
                <a:latin typeface="+mn-lt"/>
                <a:ea typeface="+mn-ea"/>
                <a:cs typeface="+mn-cs"/>
              </a:rPr>
              <a:t>10. Take care of yourself.</a:t>
            </a:r>
            <a:r>
              <a:rPr lang="en-CA" sz="1200" kern="1200" dirty="0">
                <a:solidFill>
                  <a:schemeClr val="tx1"/>
                </a:solidFill>
                <a:effectLst/>
                <a:latin typeface="+mn-lt"/>
                <a:ea typeface="+mn-ea"/>
                <a:cs typeface="+mn-cs"/>
              </a:rPr>
              <a:t> Pay attention to your own needs and feelings. Engage in activities that you enjoy and find relaxing. Exercise regularly. Taking care of yourself helps to keep your mind and body primed to deal with situations that require resilience.</a:t>
            </a:r>
          </a:p>
          <a:p>
            <a:pPr fontAlgn="base"/>
            <a:r>
              <a:rPr lang="en-CA" sz="1200" kern="1200" dirty="0">
                <a:solidFill>
                  <a:schemeClr val="tx1"/>
                </a:solidFill>
                <a:effectLst/>
                <a:latin typeface="+mn-lt"/>
                <a:ea typeface="+mn-ea"/>
                <a:cs typeface="+mn-cs"/>
              </a:rPr>
              <a:t>Additional ways of strengthening resilience may be helpful. For example, some people write about their deepest thoughts and feelings related to trauma or other stressful events in their life. Meditation and spiritual practices help some people build connections and restore hope.</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41</a:t>
            </a:fld>
            <a:endParaRPr lang="en-US"/>
          </a:p>
        </p:txBody>
      </p:sp>
    </p:spTree>
    <p:extLst>
      <p:ext uri="{BB962C8B-B14F-4D97-AF65-F5344CB8AC3E}">
        <p14:creationId xmlns:p14="http://schemas.microsoft.com/office/powerpoint/2010/main" val="1571772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42</a:t>
            </a:fld>
            <a:endParaRPr lang="en-US"/>
          </a:p>
        </p:txBody>
      </p:sp>
    </p:spTree>
    <p:extLst>
      <p:ext uri="{BB962C8B-B14F-4D97-AF65-F5344CB8AC3E}">
        <p14:creationId xmlns:p14="http://schemas.microsoft.com/office/powerpoint/2010/main" val="1871096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28DB0002-5555-4DAE-B9EA-1419A18514CB}"/>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001BDD86-9979-44DC-9EA0-B77B1C858A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257C762E-BA11-444F-813A-2880DD4DB4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panose="02020603050405020304" pitchFamily="18" charset="0"/>
              </a:defRPr>
            </a:lvl1pPr>
            <a:lvl2pPr marL="716130" indent="-275434">
              <a:defRPr sz="2100">
                <a:solidFill>
                  <a:schemeClr val="tx1"/>
                </a:solidFill>
                <a:latin typeface="Times" panose="02020603050405020304" pitchFamily="18" charset="0"/>
              </a:defRPr>
            </a:lvl2pPr>
            <a:lvl3pPr marL="1101738" indent="-220348">
              <a:defRPr sz="2100">
                <a:solidFill>
                  <a:schemeClr val="tx1"/>
                </a:solidFill>
                <a:latin typeface="Times" panose="02020603050405020304" pitchFamily="18" charset="0"/>
              </a:defRPr>
            </a:lvl3pPr>
            <a:lvl4pPr marL="1542433" indent="-220348">
              <a:defRPr sz="2100">
                <a:solidFill>
                  <a:schemeClr val="tx1"/>
                </a:solidFill>
                <a:latin typeface="Times" panose="02020603050405020304" pitchFamily="18" charset="0"/>
              </a:defRPr>
            </a:lvl4pPr>
            <a:lvl5pPr marL="1983128" indent="-220348">
              <a:defRPr sz="2100">
                <a:solidFill>
                  <a:schemeClr val="tx1"/>
                </a:solidFill>
                <a:latin typeface="Times" panose="02020603050405020304" pitchFamily="18" charset="0"/>
              </a:defRPr>
            </a:lvl5pPr>
            <a:lvl6pPr marL="2423823" indent="-220348" eaLnBrk="0" fontAlgn="base" hangingPunct="0">
              <a:spcBef>
                <a:spcPct val="0"/>
              </a:spcBef>
              <a:spcAft>
                <a:spcPct val="0"/>
              </a:spcAft>
              <a:defRPr sz="2100">
                <a:solidFill>
                  <a:schemeClr val="tx1"/>
                </a:solidFill>
                <a:latin typeface="Times" panose="02020603050405020304" pitchFamily="18" charset="0"/>
              </a:defRPr>
            </a:lvl6pPr>
            <a:lvl7pPr marL="2864518" indent="-220348" eaLnBrk="0" fontAlgn="base" hangingPunct="0">
              <a:spcBef>
                <a:spcPct val="0"/>
              </a:spcBef>
              <a:spcAft>
                <a:spcPct val="0"/>
              </a:spcAft>
              <a:defRPr sz="2100">
                <a:solidFill>
                  <a:schemeClr val="tx1"/>
                </a:solidFill>
                <a:latin typeface="Times" panose="02020603050405020304" pitchFamily="18" charset="0"/>
              </a:defRPr>
            </a:lvl7pPr>
            <a:lvl8pPr marL="3305213" indent="-220348" eaLnBrk="0" fontAlgn="base" hangingPunct="0">
              <a:spcBef>
                <a:spcPct val="0"/>
              </a:spcBef>
              <a:spcAft>
                <a:spcPct val="0"/>
              </a:spcAft>
              <a:defRPr sz="2100">
                <a:solidFill>
                  <a:schemeClr val="tx1"/>
                </a:solidFill>
                <a:latin typeface="Times" panose="02020603050405020304" pitchFamily="18" charset="0"/>
              </a:defRPr>
            </a:lvl8pPr>
            <a:lvl9pPr marL="3745908" indent="-220348" eaLnBrk="0" fontAlgn="base" hangingPunct="0">
              <a:spcBef>
                <a:spcPct val="0"/>
              </a:spcBef>
              <a:spcAft>
                <a:spcPct val="0"/>
              </a:spcAft>
              <a:defRPr sz="2100">
                <a:solidFill>
                  <a:schemeClr val="tx1"/>
                </a:solidFill>
                <a:latin typeface="Times" panose="02020603050405020304" pitchFamily="18" charset="0"/>
              </a:defRPr>
            </a:lvl9pPr>
          </a:lstStyle>
          <a:p>
            <a:fld id="{794FC680-6AF0-4F8D-AD2D-F1CFF62FC3D0}" type="slidenum">
              <a:rPr lang="en-CA" altLang="en-US" sz="1200">
                <a:latin typeface="Times New Roman" panose="02020603050405020304" pitchFamily="18" charset="0"/>
              </a:rPr>
              <a:pPr/>
              <a:t>43</a:t>
            </a:fld>
            <a:endParaRPr lang="en-CA" altLang="en-US" sz="1200">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44</a:t>
            </a:fld>
            <a:endParaRPr lang="en-US"/>
          </a:p>
        </p:txBody>
      </p:sp>
    </p:spTree>
    <p:extLst>
      <p:ext uri="{BB962C8B-B14F-4D97-AF65-F5344CB8AC3E}">
        <p14:creationId xmlns:p14="http://schemas.microsoft.com/office/powerpoint/2010/main" val="209362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CA" dirty="0"/>
              <a:t>Review definition of resilience.</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5</a:t>
            </a:fld>
            <a:endParaRPr lang="en-US"/>
          </a:p>
        </p:txBody>
      </p:sp>
    </p:spTree>
    <p:extLst>
      <p:ext uri="{BB962C8B-B14F-4D97-AF65-F5344CB8AC3E}">
        <p14:creationId xmlns:p14="http://schemas.microsoft.com/office/powerpoint/2010/main" val="420026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6</a:t>
            </a:fld>
            <a:endParaRPr lang="en-US"/>
          </a:p>
        </p:txBody>
      </p:sp>
    </p:spTree>
    <p:extLst>
      <p:ext uri="{BB962C8B-B14F-4D97-AF65-F5344CB8AC3E}">
        <p14:creationId xmlns:p14="http://schemas.microsoft.com/office/powerpoint/2010/main" val="105191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quality or fact of being able to recover quickly or</a:t>
            </a:r>
            <a:r>
              <a:rPr lang="en-GB" baseline="0" dirty="0"/>
              <a:t> easily from, or resist being affected by [stress/stressful events]. The word “resilience” is derived from the Latin verb “salire,” which means to jump. The prefix “re-“ means “back” or “again.” Thus, “resilience” is literally about jumping back.</a:t>
            </a:r>
          </a:p>
          <a:p>
            <a:endParaRPr lang="en-GB" baseline="0" dirty="0"/>
          </a:p>
          <a:p>
            <a:r>
              <a:rPr lang="en-GB" baseline="0" dirty="0"/>
              <a:t>Resilience is NOT a stable trait but rather a dynamic state that can change between situations and over the lifespan</a:t>
            </a:r>
          </a:p>
          <a:p>
            <a:endParaRPr lang="en-GB" baseline="0" dirty="0"/>
          </a:p>
          <a:p>
            <a:r>
              <a:rPr lang="en-GB" dirty="0"/>
              <a:t>Mental health is the emotional and spiritual resilience which enables us to enjoy life and to survive pain, disappointments and sadness. It is a positive sense of well being and an underlying belief in our own and others dignity and worth.</a:t>
            </a:r>
          </a:p>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7</a:t>
            </a:fld>
            <a:endParaRPr lang="en-GB" dirty="0"/>
          </a:p>
        </p:txBody>
      </p:sp>
    </p:spTree>
    <p:extLst>
      <p:ext uri="{BB962C8B-B14F-4D97-AF65-F5344CB8AC3E}">
        <p14:creationId xmlns:p14="http://schemas.microsoft.com/office/powerpoint/2010/main" val="170074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is resilience important?</a:t>
            </a:r>
          </a:p>
          <a:p>
            <a:pPr lvl="0"/>
            <a:r>
              <a:rPr lang="en-CA" dirty="0"/>
              <a:t>Here are potential workplace issues to match with the reasons why resilience is important.</a:t>
            </a:r>
          </a:p>
          <a:p>
            <a:r>
              <a:rPr lang="en-CA" dirty="0"/>
              <a:t>SAY: Keep in mind that there are really no right or wrong answers. This activity is to start connecting the dots between problems and the importance of not giving up and staying resilient.</a:t>
            </a:r>
          </a:p>
        </p:txBody>
      </p:sp>
      <p:sp>
        <p:nvSpPr>
          <p:cNvPr id="4" name="Slide Number Placeholder 3"/>
          <p:cNvSpPr>
            <a:spLocks noGrp="1"/>
          </p:cNvSpPr>
          <p:nvPr>
            <p:ph type="sldNum" sz="quarter" idx="5"/>
          </p:nvPr>
        </p:nvSpPr>
        <p:spPr/>
        <p:txBody>
          <a:bodyPr/>
          <a:lstStyle/>
          <a:p>
            <a:fld id="{C1B7A61C-1C6B-4CD0-9B74-25B8F89D99F2}" type="slidenum">
              <a:rPr lang="en-US" smtClean="0"/>
              <a:pPr/>
              <a:t>8</a:t>
            </a:fld>
            <a:endParaRPr lang="en-US"/>
          </a:p>
        </p:txBody>
      </p:sp>
    </p:spTree>
    <p:extLst>
      <p:ext uri="{BB962C8B-B14F-4D97-AF65-F5344CB8AC3E}">
        <p14:creationId xmlns:p14="http://schemas.microsoft.com/office/powerpoint/2010/main" val="2994249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9</a:t>
            </a:fld>
            <a:endParaRPr lang="en-US"/>
          </a:p>
        </p:txBody>
      </p:sp>
    </p:spTree>
    <p:extLst>
      <p:ext uri="{BB962C8B-B14F-4D97-AF65-F5344CB8AC3E}">
        <p14:creationId xmlns:p14="http://schemas.microsoft.com/office/powerpoint/2010/main" val="406228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19.xm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22.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24.xml"/><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25.xml"/><Relationship Id="rId9" Type="http://schemas.microsoft.com/office/2007/relationships/diagramDrawing" Target="../diagrams/drawing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5.png"/><Relationship Id="rId2" Type="http://schemas.microsoft.com/office/2007/relationships/media" Target="../media/media29.m4a"/><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media33.m4a"/><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33.m4a"/><Relationship Id="rId16" Type="http://schemas.openxmlformats.org/officeDocument/2006/relationships/image" Target="../media/image22.png"/><Relationship Id="rId1" Type="http://schemas.openxmlformats.org/officeDocument/2006/relationships/tags" Target="../tags/tag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notesSlide" Target="../notesSlides/notesSlide33.xm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5.png"/><Relationship Id="rId2" Type="http://schemas.microsoft.com/office/2007/relationships/media" Target="../media/media34.m4a"/><Relationship Id="rId1" Type="http://schemas.openxmlformats.org/officeDocument/2006/relationships/tags" Target="../tags/tag14.xml"/><Relationship Id="rId6" Type="http://schemas.openxmlformats.org/officeDocument/2006/relationships/image" Target="../media/image25.emf"/><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7.m4a"/><Relationship Id="rId7" Type="http://schemas.openxmlformats.org/officeDocument/2006/relationships/hyperlink" Target="https://www.bing.com/videos/search?q=22+minutes+love+winter&amp;&amp;view=detail&amp;mid=54ADE21AE3EAF0D6F58454ADE21AE3EAF0D6F584&amp;&amp;FORM=VRDGAR" TargetMode="External"/><Relationship Id="rId2" Type="http://schemas.microsoft.com/office/2007/relationships/media" Target="../media/media37.m4a"/><Relationship Id="rId1" Type="http://schemas.openxmlformats.org/officeDocument/2006/relationships/tags" Target="../tags/tag15.xml"/><Relationship Id="rId6" Type="http://schemas.openxmlformats.org/officeDocument/2006/relationships/hyperlink" Target="https://www.bing.com/videos/search?q=keep+a+positive+attitude&amp;&amp;view=detail&amp;mid=701044E397B5079A5D8B701044E397B5079A5D8B&amp;&amp;FORM=VRDGAR" TargetMode="Externa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5.png"/><Relationship Id="rId2" Type="http://schemas.microsoft.com/office/2007/relationships/media" Target="../media/media38.m4a"/><Relationship Id="rId1" Type="http://schemas.openxmlformats.org/officeDocument/2006/relationships/tags" Target="../tags/tag16.xml"/><Relationship Id="rId6" Type="http://schemas.openxmlformats.org/officeDocument/2006/relationships/image" Target="../media/image28.jpe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9.m4a"/><Relationship Id="rId7" Type="http://schemas.openxmlformats.org/officeDocument/2006/relationships/image" Target="../media/image29.png"/><Relationship Id="rId2" Type="http://schemas.microsoft.com/office/2007/relationships/media" Target="../media/media39.m4a"/><Relationship Id="rId1" Type="http://schemas.openxmlformats.org/officeDocument/2006/relationships/tags" Target="../tags/tag17.xml"/><Relationship Id="rId6" Type="http://schemas.openxmlformats.org/officeDocument/2006/relationships/hyperlink" Target="https://www.youtube.com/watch?v=D7uREuGq5rA" TargetMode="External"/><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ctrTitle" idx="4294967295"/>
          </p:nvPr>
        </p:nvSpPr>
        <p:spPr bwMode="auto">
          <a:xfrm>
            <a:off x="228600" y="2491836"/>
            <a:ext cx="8686800" cy="2286000"/>
          </a:xfrm>
          <a:prstGeom prst="rect">
            <a:avLst/>
          </a:prstGeom>
          <a:noFill/>
          <a:ln>
            <a:miter lim="800000"/>
            <a:headEnd/>
            <a:tailEnd/>
          </a:ln>
        </p:spPr>
        <p:txBody>
          <a:bodyPr anchor="ctr"/>
          <a:lstStyle/>
          <a:p>
            <a:pPr algn="r"/>
            <a:r>
              <a:rPr lang="en-US" sz="2800" dirty="0"/>
              <a:t> </a:t>
            </a:r>
            <a:br>
              <a:rPr lang="en-US" sz="2800" dirty="0"/>
            </a:br>
            <a:r>
              <a:rPr lang="en-CA" sz="3600" b="1" dirty="0"/>
              <a:t>Resilience, Responsibility and Respect in the Workplace</a:t>
            </a:r>
            <a:br>
              <a:rPr lang="en-US" sz="3600" dirty="0"/>
            </a:br>
            <a:endParaRPr lang="en-US" sz="4000" b="1" dirty="0">
              <a:latin typeface="Comic Sans MS" pitchFamily="66" charset="0"/>
            </a:endParaRPr>
          </a:p>
        </p:txBody>
      </p:sp>
      <p:sp>
        <p:nvSpPr>
          <p:cNvPr id="21507" name="Line 7"/>
          <p:cNvSpPr>
            <a:spLocks noChangeShapeType="1"/>
          </p:cNvSpPr>
          <p:nvPr/>
        </p:nvSpPr>
        <p:spPr bwMode="auto">
          <a:xfrm flipH="1">
            <a:off x="1979712" y="2852936"/>
            <a:ext cx="6588125" cy="0"/>
          </a:xfrm>
          <a:prstGeom prst="line">
            <a:avLst/>
          </a:prstGeom>
          <a:noFill/>
          <a:ln w="38100" cap="rnd">
            <a:solidFill>
              <a:schemeClr val="folHlink"/>
            </a:solidFill>
            <a:prstDash val="sysDot"/>
            <a:round/>
            <a:headEnd/>
            <a:tailEnd/>
          </a:ln>
        </p:spPr>
        <p:txBody>
          <a:bodyPr/>
          <a:lstStyle/>
          <a:p>
            <a:endParaRPr lang="en-US" dirty="0"/>
          </a:p>
        </p:txBody>
      </p:sp>
      <p:pic>
        <p:nvPicPr>
          <p:cNvPr id="2151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432865" y="6172240"/>
            <a:ext cx="1108477" cy="263263"/>
          </a:xfrm>
          <a:prstGeom prst="rect">
            <a:avLst/>
          </a:prstGeom>
          <a:noFill/>
          <a:ln w="9525">
            <a:noFill/>
            <a:miter lim="800000"/>
            <a:headEnd/>
            <a:tailEnd/>
          </a:ln>
        </p:spPr>
      </p:pic>
      <p:sp>
        <p:nvSpPr>
          <p:cNvPr id="12" name="Rectangle 11"/>
          <p:cNvSpPr/>
          <p:nvPr/>
        </p:nvSpPr>
        <p:spPr>
          <a:xfrm>
            <a:off x="7349623" y="5949280"/>
            <a:ext cx="383438" cy="523220"/>
          </a:xfrm>
          <a:prstGeom prst="rect">
            <a:avLst/>
          </a:prstGeom>
        </p:spPr>
        <p:txBody>
          <a:bodyPr wrap="none">
            <a:spAutoFit/>
          </a:bodyPr>
          <a:lstStyle/>
          <a:p>
            <a:pPr algn="r"/>
            <a:r>
              <a:rPr lang="en-CA" sz="2800" b="0" i="1" dirty="0">
                <a:latin typeface="Arial" charset="0"/>
              </a:rPr>
              <a:t>  </a:t>
            </a:r>
            <a:endParaRPr lang="en-US" sz="28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7962" y="6215325"/>
            <a:ext cx="8286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EE40217E-4FF0-46ED-9784-AC07DBF044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66"/>
    </mc:Choice>
    <mc:Fallback xmlns="">
      <p:transition spd="slow" advTm="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2. I really don’t like my job. It is very boring.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Commit to goals</a:t>
            </a:r>
            <a:endParaRPr lang="en-CA" dirty="0"/>
          </a:p>
        </p:txBody>
      </p:sp>
      <p:pic>
        <p:nvPicPr>
          <p:cNvPr id="4" name="Audio 3">
            <a:hlinkClick r:id="" action="ppaction://media"/>
            <a:extLst>
              <a:ext uri="{FF2B5EF4-FFF2-40B4-BE49-F238E27FC236}">
                <a16:creationId xmlns:a16="http://schemas.microsoft.com/office/drawing/2014/main" id="{ADE0FECB-7493-4224-92B4-9954973645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3082705"/>
      </p:ext>
    </p:extLst>
  </p:cSld>
  <p:clrMapOvr>
    <a:masterClrMapping/>
  </p:clrMapOvr>
  <mc:AlternateContent xmlns:mc="http://schemas.openxmlformats.org/markup-compatibility/2006" xmlns:p14="http://schemas.microsoft.com/office/powerpoint/2010/main">
    <mc:Choice Requires="p14">
      <p:transition spd="slow" p14:dur="2000" advTm="58737"/>
    </mc:Choice>
    <mc:Fallback xmlns="">
      <p:transition spd="slow" advTm="5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3. I am having trouble getting along with my co-worker.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Are empathetic</a:t>
            </a:r>
            <a:endParaRPr lang="en-CA" dirty="0"/>
          </a:p>
        </p:txBody>
      </p:sp>
      <p:pic>
        <p:nvPicPr>
          <p:cNvPr id="4" name="Audio 3">
            <a:hlinkClick r:id="" action="ppaction://media"/>
            <a:extLst>
              <a:ext uri="{FF2B5EF4-FFF2-40B4-BE49-F238E27FC236}">
                <a16:creationId xmlns:a16="http://schemas.microsoft.com/office/drawing/2014/main" id="{7FC6F338-7031-4AA0-B12B-390F86CAEB7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5958272"/>
      </p:ext>
    </p:extLst>
  </p:cSld>
  <p:clrMapOvr>
    <a:masterClrMapping/>
  </p:clrMapOvr>
  <mc:AlternateContent xmlns:mc="http://schemas.openxmlformats.org/markup-compatibility/2006" xmlns:p14="http://schemas.microsoft.com/office/powerpoint/2010/main">
    <mc:Choice Requires="p14">
      <p:transition spd="slow" p14:dur="2000" advTm="51306"/>
    </mc:Choice>
    <mc:Fallback xmlns="">
      <p:transition spd="slow" advTm="5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4. People make racist jokes about my culture.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Focus on what they can control</a:t>
            </a:r>
            <a:endParaRPr lang="en-CA" dirty="0"/>
          </a:p>
        </p:txBody>
      </p:sp>
      <p:pic>
        <p:nvPicPr>
          <p:cNvPr id="4" name="Audio 3">
            <a:hlinkClick r:id="" action="ppaction://media"/>
            <a:extLst>
              <a:ext uri="{FF2B5EF4-FFF2-40B4-BE49-F238E27FC236}">
                <a16:creationId xmlns:a16="http://schemas.microsoft.com/office/drawing/2014/main" id="{FEC02659-BB40-4AAA-A720-ABE482445D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65411009"/>
      </p:ext>
    </p:extLst>
  </p:cSld>
  <p:clrMapOvr>
    <a:masterClrMapping/>
  </p:clrMapOvr>
  <mc:AlternateContent xmlns:mc="http://schemas.openxmlformats.org/markup-compatibility/2006" xmlns:p14="http://schemas.microsoft.com/office/powerpoint/2010/main">
    <mc:Choice Requires="p14">
      <p:transition spd="slow" p14:dur="2000" advTm="49750"/>
    </mc:Choice>
    <mc:Fallback xmlns="">
      <p:transition spd="slow" advTm="4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5. Customers can be really horrible – I usually get one or two a shift.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Think positively</a:t>
            </a:r>
            <a:endParaRPr lang="en-CA" dirty="0"/>
          </a:p>
        </p:txBody>
      </p:sp>
      <p:pic>
        <p:nvPicPr>
          <p:cNvPr id="5" name="Audio 4">
            <a:hlinkClick r:id="" action="ppaction://media"/>
            <a:extLst>
              <a:ext uri="{FF2B5EF4-FFF2-40B4-BE49-F238E27FC236}">
                <a16:creationId xmlns:a16="http://schemas.microsoft.com/office/drawing/2014/main" id="{7C5CA95D-BF1B-4499-B3D4-211EAAFCB1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86485431"/>
      </p:ext>
    </p:extLst>
  </p:cSld>
  <p:clrMapOvr>
    <a:masterClrMapping/>
  </p:clrMapOvr>
  <mc:AlternateContent xmlns:mc="http://schemas.openxmlformats.org/markup-compatibility/2006" xmlns:p14="http://schemas.microsoft.com/office/powerpoint/2010/main">
    <mc:Choice Requires="p14">
      <p:transition spd="slow" p14:dur="2000" advTm="61572"/>
    </mc:Choice>
    <mc:Fallback xmlns="">
      <p:transition spd="slow" advTm="6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6. I don’t even want to go to work tomorrow.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Commit to goals</a:t>
            </a:r>
            <a:endParaRPr lang="en-CA" dirty="0"/>
          </a:p>
        </p:txBody>
      </p:sp>
      <p:pic>
        <p:nvPicPr>
          <p:cNvPr id="4" name="Audio 3">
            <a:hlinkClick r:id="" action="ppaction://media"/>
            <a:extLst>
              <a:ext uri="{FF2B5EF4-FFF2-40B4-BE49-F238E27FC236}">
                <a16:creationId xmlns:a16="http://schemas.microsoft.com/office/drawing/2014/main" id="{2AB7E317-4D9D-4B96-A46F-8FFEFCB497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058348"/>
      </p:ext>
    </p:extLst>
  </p:cSld>
  <p:clrMapOvr>
    <a:masterClrMapping/>
  </p:clrMapOvr>
  <mc:AlternateContent xmlns:mc="http://schemas.openxmlformats.org/markup-compatibility/2006" xmlns:p14="http://schemas.microsoft.com/office/powerpoint/2010/main">
    <mc:Choice Requires="p14">
      <p:transition spd="slow" p14:dur="2000" advTm="41869"/>
    </mc:Choice>
    <mc:Fallback xmlns="">
      <p:transition spd="slow" advTm="41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7. I want more hours. I’m not getting enough work.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See challenges</a:t>
            </a:r>
            <a:endParaRPr lang="en-CA" dirty="0"/>
          </a:p>
        </p:txBody>
      </p:sp>
      <p:pic>
        <p:nvPicPr>
          <p:cNvPr id="4" name="Audio 3">
            <a:hlinkClick r:id="" action="ppaction://media"/>
            <a:extLst>
              <a:ext uri="{FF2B5EF4-FFF2-40B4-BE49-F238E27FC236}">
                <a16:creationId xmlns:a16="http://schemas.microsoft.com/office/drawing/2014/main" id="{DDA6E2E5-7A7A-4348-A03A-1D479A57C7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24954284"/>
      </p:ext>
    </p:extLst>
  </p:cSld>
  <p:clrMapOvr>
    <a:masterClrMapping/>
  </p:clrMapOvr>
  <mc:AlternateContent xmlns:mc="http://schemas.openxmlformats.org/markup-compatibility/2006" xmlns:p14="http://schemas.microsoft.com/office/powerpoint/2010/main">
    <mc:Choice Requires="p14">
      <p:transition spd="slow" p14:dur="2000" advTm="46347"/>
    </mc:Choice>
    <mc:Fallback xmlns="">
      <p:transition spd="slow" advTm="4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0" indent="0">
              <a:buNone/>
            </a:pPr>
            <a:r>
              <a:rPr lang="en-US" dirty="0"/>
              <a:t>8. I didn’t get the promotion that I wanted.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Think positively.</a:t>
            </a:r>
            <a:endParaRPr lang="en-CA" dirty="0"/>
          </a:p>
        </p:txBody>
      </p:sp>
      <p:pic>
        <p:nvPicPr>
          <p:cNvPr id="4" name="Audio 3">
            <a:hlinkClick r:id="" action="ppaction://media"/>
            <a:extLst>
              <a:ext uri="{FF2B5EF4-FFF2-40B4-BE49-F238E27FC236}">
                <a16:creationId xmlns:a16="http://schemas.microsoft.com/office/drawing/2014/main" id="{E0250687-BE34-4036-8347-3EAE1472E3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8350525"/>
      </p:ext>
    </p:extLst>
  </p:cSld>
  <p:clrMapOvr>
    <a:masterClrMapping/>
  </p:clrMapOvr>
  <mc:AlternateContent xmlns:mc="http://schemas.openxmlformats.org/markup-compatibility/2006" xmlns:p14="http://schemas.microsoft.com/office/powerpoint/2010/main">
    <mc:Choice Requires="p14">
      <p:transition spd="slow" p14:dur="2000" advTm="62135"/>
    </mc:Choice>
    <mc:Fallback xmlns="">
      <p:transition spd="slow" advTm="6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Sharing Resilience…</a:t>
            </a:r>
            <a:br>
              <a:rPr lang="en-GB" dirty="0"/>
            </a:br>
            <a:r>
              <a:rPr lang="en-GB" dirty="0"/>
              <a:t>Exercise …</a:t>
            </a:r>
          </a:p>
        </p:txBody>
      </p:sp>
      <p:sp>
        <p:nvSpPr>
          <p:cNvPr id="3" name="Content Placeholder 2"/>
          <p:cNvSpPr>
            <a:spLocks noGrp="1"/>
          </p:cNvSpPr>
          <p:nvPr>
            <p:ph idx="1"/>
          </p:nvPr>
        </p:nvSpPr>
        <p:spPr>
          <a:xfrm>
            <a:off x="457200" y="1847273"/>
            <a:ext cx="8229600" cy="4278890"/>
          </a:xfrm>
        </p:spPr>
        <p:txBody>
          <a:bodyPr/>
          <a:lstStyle/>
          <a:p>
            <a:r>
              <a:rPr lang="en-US" dirty="0"/>
              <a:t>Think of two people you know who are very resilient and </a:t>
            </a:r>
            <a:r>
              <a:rPr lang="en-GB" dirty="0"/>
              <a:t>one who is not</a:t>
            </a:r>
          </a:p>
          <a:p>
            <a:endParaRPr lang="en-US" dirty="0"/>
          </a:p>
          <a:p>
            <a:r>
              <a:rPr lang="en-US" dirty="0"/>
              <a:t>What do the two have in common that makes them different from the third in this respect?</a:t>
            </a:r>
            <a:endParaRPr lang="en-GB" dirty="0"/>
          </a:p>
        </p:txBody>
      </p:sp>
      <p:pic>
        <p:nvPicPr>
          <p:cNvPr id="4" name="Audio 3">
            <a:hlinkClick r:id="" action="ppaction://media"/>
            <a:extLst>
              <a:ext uri="{FF2B5EF4-FFF2-40B4-BE49-F238E27FC236}">
                <a16:creationId xmlns:a16="http://schemas.microsoft.com/office/drawing/2014/main" id="{23CF2105-52B7-447D-AC6F-803D73309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7892249"/>
      </p:ext>
    </p:extLst>
  </p:cSld>
  <p:clrMapOvr>
    <a:masterClrMapping/>
  </p:clrMapOvr>
  <mc:AlternateContent xmlns:mc="http://schemas.openxmlformats.org/markup-compatibility/2006" xmlns:p14="http://schemas.microsoft.com/office/powerpoint/2010/main">
    <mc:Choice Requires="p14">
      <p:transition spd="slow" p14:dur="2000" advTm="47772"/>
    </mc:Choice>
    <mc:Fallback xmlns="">
      <p:transition spd="slow" advTm="4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2 …</a:t>
            </a:r>
          </a:p>
        </p:txBody>
      </p:sp>
      <p:sp>
        <p:nvSpPr>
          <p:cNvPr id="3" name="Content Placeholder 2"/>
          <p:cNvSpPr>
            <a:spLocks noGrp="1"/>
          </p:cNvSpPr>
          <p:nvPr>
            <p:ph idx="1"/>
          </p:nvPr>
        </p:nvSpPr>
        <p:spPr/>
        <p:txBody>
          <a:bodyPr/>
          <a:lstStyle/>
          <a:p>
            <a:r>
              <a:rPr lang="en-GB" dirty="0"/>
              <a:t>What do you do, or what do you suggest that others should do, to help build resilience?</a:t>
            </a:r>
          </a:p>
        </p:txBody>
      </p:sp>
      <p:pic>
        <p:nvPicPr>
          <p:cNvPr id="4" name="Audio 3">
            <a:hlinkClick r:id="" action="ppaction://media"/>
            <a:extLst>
              <a:ext uri="{FF2B5EF4-FFF2-40B4-BE49-F238E27FC236}">
                <a16:creationId xmlns:a16="http://schemas.microsoft.com/office/drawing/2014/main" id="{1B008091-0663-42F6-9BDC-1C38B8F1F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5551190"/>
      </p:ext>
    </p:extLst>
  </p:cSld>
  <p:clrMapOvr>
    <a:masterClrMapping/>
  </p:clrMapOvr>
  <mc:AlternateContent xmlns:mc="http://schemas.openxmlformats.org/markup-compatibility/2006" xmlns:p14="http://schemas.microsoft.com/office/powerpoint/2010/main">
    <mc:Choice Requires="p14">
      <p:transition spd="slow" p14:dur="2000" advTm="16615"/>
    </mc:Choice>
    <mc:Fallback xmlns="">
      <p:transition spd="slow" advTm="16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81792594"/>
              </p:ext>
            </p:extLst>
          </p:nvPr>
        </p:nvGraphicFramePr>
        <p:xfrm>
          <a:off x="457200" y="764704"/>
          <a:ext cx="8229600" cy="56458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6CA9DCF9-A299-4C4B-B23D-5EC8A34483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3900805"/>
      </p:ext>
    </p:extLst>
  </p:cSld>
  <p:clrMapOvr>
    <a:masterClrMapping/>
  </p:clrMapOvr>
  <mc:AlternateContent xmlns:mc="http://schemas.openxmlformats.org/markup-compatibility/2006" xmlns:p14="http://schemas.microsoft.com/office/powerpoint/2010/main">
    <mc:Choice Requires="p14">
      <p:transition spd="slow" p14:dur="2000" advTm="66322"/>
    </mc:Choice>
    <mc:Fallback xmlns="">
      <p:transition spd="slow" advTm="6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EC45D9B-E1BE-4A20-A8AB-038DBAFD6411}"/>
              </a:ext>
            </a:extLst>
          </p:cNvPr>
          <p:cNvSpPr>
            <a:spLocks noGrp="1"/>
          </p:cNvSpPr>
          <p:nvPr>
            <p:ph type="title"/>
          </p:nvPr>
        </p:nvSpPr>
        <p:spPr>
          <a:xfrm>
            <a:off x="331788" y="3886200"/>
            <a:ext cx="8572500" cy="2286000"/>
          </a:xfrm>
        </p:spPr>
        <p:txBody>
          <a:bodyPr/>
          <a:lstStyle/>
          <a:p>
            <a:pPr eaLnBrk="1" hangingPunct="1"/>
            <a:r>
              <a:rPr lang="en-CA" altLang="en-US" sz="2400" u="sng"/>
              <a:t>Vision:</a:t>
            </a:r>
            <a:br>
              <a:rPr lang="en-CA" altLang="en-US" sz="2400"/>
            </a:br>
            <a:r>
              <a:rPr lang="en-CA" altLang="en-US" sz="2400" i="1"/>
              <a:t>Our vision is that all Manitobans have access to the Essential Skills knowledge and training required to determine and pursue their goals related to learning, the workplace and life.</a:t>
            </a:r>
            <a:br>
              <a:rPr lang="en-CA" altLang="en-US"/>
            </a:br>
            <a:endParaRPr lang="en-CA" altLang="en-US"/>
          </a:p>
        </p:txBody>
      </p:sp>
      <p:sp>
        <p:nvSpPr>
          <p:cNvPr id="17411" name="Subtitle 2">
            <a:extLst>
              <a:ext uri="{FF2B5EF4-FFF2-40B4-BE49-F238E27FC236}">
                <a16:creationId xmlns:a16="http://schemas.microsoft.com/office/drawing/2014/main" id="{53881237-370E-46E1-B948-4C7BFB129F10}"/>
              </a:ext>
            </a:extLst>
          </p:cNvPr>
          <p:cNvSpPr>
            <a:spLocks noGrp="1"/>
          </p:cNvSpPr>
          <p:nvPr>
            <p:ph sz="half" idx="1"/>
          </p:nvPr>
        </p:nvSpPr>
        <p:spPr>
          <a:xfrm>
            <a:off x="3357563" y="928688"/>
            <a:ext cx="5643562" cy="2714625"/>
          </a:xfrm>
        </p:spPr>
        <p:txBody>
          <a:bodyPr/>
          <a:lstStyle/>
          <a:p>
            <a:pPr algn="ctr" eaLnBrk="1" hangingPunct="1">
              <a:buFontTx/>
              <a:buNone/>
            </a:pPr>
            <a:r>
              <a:rPr lang="en-CA" altLang="en-US" sz="6000" b="1" dirty="0">
                <a:solidFill>
                  <a:srgbClr val="00B050"/>
                </a:solidFill>
              </a:rPr>
              <a:t> </a:t>
            </a:r>
            <a:r>
              <a:rPr lang="en-CA" altLang="en-US" sz="5500" b="1" dirty="0">
                <a:solidFill>
                  <a:srgbClr val="0070C0"/>
                </a:solidFill>
              </a:rPr>
              <a:t>WORKPLACE   EDUCATION   MANITOBA</a:t>
            </a:r>
          </a:p>
        </p:txBody>
      </p:sp>
      <p:pic>
        <p:nvPicPr>
          <p:cNvPr id="17412" name="Picture 3">
            <a:extLst>
              <a:ext uri="{FF2B5EF4-FFF2-40B4-BE49-F238E27FC236}">
                <a16:creationId xmlns:a16="http://schemas.microsoft.com/office/drawing/2014/main" id="{F8E20B0F-8687-49B4-AF45-34520DE8D2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357188" y="1475453"/>
            <a:ext cx="2614612" cy="62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5">
            <a:extLst>
              <a:ext uri="{FF2B5EF4-FFF2-40B4-BE49-F238E27FC236}">
                <a16:creationId xmlns:a16="http://schemas.microsoft.com/office/drawing/2014/main" id="{A62CE1DD-3264-442C-9EE4-3CD12F4138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anose="02020603050405020304" pitchFamily="18" charset="0"/>
              </a:defRPr>
            </a:lvl1pPr>
            <a:lvl2pPr marL="742950" indent="-285750">
              <a:defRPr sz="2200">
                <a:solidFill>
                  <a:schemeClr val="tx1"/>
                </a:solidFill>
                <a:latin typeface="Times" panose="02020603050405020304" pitchFamily="18" charset="0"/>
              </a:defRPr>
            </a:lvl2pPr>
            <a:lvl3pPr marL="1143000" indent="-228600">
              <a:defRPr sz="2200">
                <a:solidFill>
                  <a:schemeClr val="tx1"/>
                </a:solidFill>
                <a:latin typeface="Times" panose="02020603050405020304" pitchFamily="18" charset="0"/>
              </a:defRPr>
            </a:lvl3pPr>
            <a:lvl4pPr marL="1600200" indent="-228600">
              <a:defRPr sz="2200">
                <a:solidFill>
                  <a:schemeClr val="tx1"/>
                </a:solidFill>
                <a:latin typeface="Times" panose="02020603050405020304" pitchFamily="18" charset="0"/>
              </a:defRPr>
            </a:lvl4pPr>
            <a:lvl5pPr marL="2057400" indent="-228600">
              <a:defRPr sz="2200">
                <a:solidFill>
                  <a:schemeClr val="tx1"/>
                </a:solidFill>
                <a:latin typeface="Times" panose="02020603050405020304" pitchFamily="18" charset="0"/>
              </a:defRPr>
            </a:lvl5pPr>
            <a:lvl6pPr marL="2514600" indent="-228600" eaLnBrk="0" fontAlgn="base" hangingPunct="0">
              <a:spcBef>
                <a:spcPct val="0"/>
              </a:spcBef>
              <a:spcAft>
                <a:spcPct val="0"/>
              </a:spcAft>
              <a:defRPr sz="2200">
                <a:solidFill>
                  <a:schemeClr val="tx1"/>
                </a:solidFill>
                <a:latin typeface="Times" panose="02020603050405020304" pitchFamily="18" charset="0"/>
              </a:defRPr>
            </a:lvl6pPr>
            <a:lvl7pPr marL="2971800" indent="-228600" eaLnBrk="0" fontAlgn="base" hangingPunct="0">
              <a:spcBef>
                <a:spcPct val="0"/>
              </a:spcBef>
              <a:spcAft>
                <a:spcPct val="0"/>
              </a:spcAft>
              <a:defRPr sz="2200">
                <a:solidFill>
                  <a:schemeClr val="tx1"/>
                </a:solidFill>
                <a:latin typeface="Times" panose="02020603050405020304" pitchFamily="18" charset="0"/>
              </a:defRPr>
            </a:lvl7pPr>
            <a:lvl8pPr marL="3429000" indent="-228600" eaLnBrk="0" fontAlgn="base" hangingPunct="0">
              <a:spcBef>
                <a:spcPct val="0"/>
              </a:spcBef>
              <a:spcAft>
                <a:spcPct val="0"/>
              </a:spcAft>
              <a:defRPr sz="2200">
                <a:solidFill>
                  <a:schemeClr val="tx1"/>
                </a:solidFill>
                <a:latin typeface="Times" panose="02020603050405020304" pitchFamily="18" charset="0"/>
              </a:defRPr>
            </a:lvl8pPr>
            <a:lvl9pPr marL="3886200" indent="-228600" eaLnBrk="0" fontAlgn="base" hangingPunct="0">
              <a:spcBef>
                <a:spcPct val="0"/>
              </a:spcBef>
              <a:spcAft>
                <a:spcPct val="0"/>
              </a:spcAft>
              <a:defRPr sz="2200">
                <a:solidFill>
                  <a:schemeClr val="tx1"/>
                </a:solidFill>
                <a:latin typeface="Times" panose="02020603050405020304" pitchFamily="18" charset="0"/>
              </a:defRPr>
            </a:lvl9pPr>
          </a:lstStyle>
          <a:p>
            <a:r>
              <a:rPr lang="en-US" altLang="en-US" sz="1200">
                <a:solidFill>
                  <a:srgbClr val="045C75"/>
                </a:solidFill>
              </a:rPr>
              <a:t> </a:t>
            </a:r>
            <a:fld id="{298418E6-C9A4-4262-B9AB-9B3D888D873E}" type="slidenum">
              <a:rPr lang="en-US" altLang="en-US" sz="1200" smtClean="0">
                <a:solidFill>
                  <a:srgbClr val="045C75"/>
                </a:solidFill>
              </a:rPr>
              <a:pPr/>
              <a:t>2</a:t>
            </a:fld>
            <a:endParaRPr lang="en-US" altLang="en-US" sz="1200">
              <a:solidFill>
                <a:srgbClr val="045C75"/>
              </a:solidFill>
            </a:endParaRPr>
          </a:p>
        </p:txBody>
      </p:sp>
      <p:sp>
        <p:nvSpPr>
          <p:cNvPr id="8" name="TextBox 7">
            <a:extLst>
              <a:ext uri="{FF2B5EF4-FFF2-40B4-BE49-F238E27FC236}">
                <a16:creationId xmlns:a16="http://schemas.microsoft.com/office/drawing/2014/main" id="{4B0210DD-8459-48BA-AD7D-64B4A208398D}"/>
              </a:ext>
            </a:extLst>
          </p:cNvPr>
          <p:cNvSpPr txBox="1"/>
          <p:nvPr/>
        </p:nvSpPr>
        <p:spPr>
          <a:xfrm>
            <a:off x="0" y="6350000"/>
            <a:ext cx="4643438" cy="246063"/>
          </a:xfrm>
          <a:prstGeom prst="rect">
            <a:avLst/>
          </a:prstGeom>
          <a:noFill/>
        </p:spPr>
        <p:txBody>
          <a:bodyPr>
            <a:spAutoFit/>
          </a:bodyPr>
          <a:lstStyle/>
          <a:p>
            <a:pPr>
              <a:defRPr/>
            </a:pPr>
            <a:r>
              <a:rPr lang="en-CA" sz="1000" dirty="0">
                <a:solidFill>
                  <a:schemeClr val="tx1">
                    <a:lumMod val="50000"/>
                    <a:lumOff val="50000"/>
                  </a:schemeClr>
                </a:solidFill>
              </a:rPr>
              <a:t>© 2020 Workplace Education Manitoba.  All Rights Reserved.</a:t>
            </a:r>
          </a:p>
        </p:txBody>
      </p:sp>
      <p:pic>
        <p:nvPicPr>
          <p:cNvPr id="2" name="Audio 1">
            <a:hlinkClick r:id="" action="ppaction://media"/>
            <a:extLst>
              <a:ext uri="{FF2B5EF4-FFF2-40B4-BE49-F238E27FC236}">
                <a16:creationId xmlns:a16="http://schemas.microsoft.com/office/drawing/2014/main" id="{0DA589CA-22DB-4E65-81DF-4658BC39CD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5098073"/>
      </p:ext>
    </p:extLst>
  </p:cSld>
  <p:clrMapOvr>
    <a:masterClrMapping/>
  </p:clrMapOvr>
  <p:transition spd="slow" advTm="22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Resilience Skills</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ight Arrow 4"/>
          <p:cNvSpPr/>
          <p:nvPr/>
        </p:nvSpPr>
        <p:spPr>
          <a:xfrm>
            <a:off x="683568" y="5013176"/>
            <a:ext cx="1872208"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2"/>
                </a:solidFill>
              </a:rPr>
              <a:t>Flexible thinking</a:t>
            </a:r>
          </a:p>
        </p:txBody>
      </p:sp>
      <p:sp>
        <p:nvSpPr>
          <p:cNvPr id="6" name="Left Arrow 5"/>
          <p:cNvSpPr/>
          <p:nvPr/>
        </p:nvSpPr>
        <p:spPr>
          <a:xfrm>
            <a:off x="6581080" y="5067182"/>
            <a:ext cx="1951360" cy="10441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2"/>
                </a:solidFill>
              </a:rPr>
              <a:t>Optimism</a:t>
            </a:r>
          </a:p>
        </p:txBody>
      </p:sp>
      <p:pic>
        <p:nvPicPr>
          <p:cNvPr id="3" name="Audio 2">
            <a:hlinkClick r:id="" action="ppaction://media"/>
            <a:extLst>
              <a:ext uri="{FF2B5EF4-FFF2-40B4-BE49-F238E27FC236}">
                <a16:creationId xmlns:a16="http://schemas.microsoft.com/office/drawing/2014/main" id="{51E85291-DC0F-42F4-A4A5-78C2340B98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5516611"/>
      </p:ext>
    </p:extLst>
  </p:cSld>
  <p:clrMapOvr>
    <a:masterClrMapping/>
  </p:clrMapOvr>
  <mc:AlternateContent xmlns:mc="http://schemas.openxmlformats.org/markup-compatibility/2006" xmlns:p14="http://schemas.microsoft.com/office/powerpoint/2010/main">
    <mc:Choice Requires="p14">
      <p:transition spd="slow" p14:dur="2000" advTm="22486"/>
    </mc:Choice>
    <mc:Fallback xmlns="">
      <p:transition spd="slow" advTm="2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Why zebras don’t get ulcers</a:t>
            </a:r>
          </a:p>
        </p:txBody>
      </p:sp>
      <p:sp>
        <p:nvSpPr>
          <p:cNvPr id="5" name="Content Placeholder 4"/>
          <p:cNvSpPr>
            <a:spLocks noGrp="1"/>
          </p:cNvSpPr>
          <p:nvPr>
            <p:ph sz="half" idx="1"/>
          </p:nvPr>
        </p:nvSpPr>
        <p:spPr>
          <a:xfrm>
            <a:off x="457200" y="1600200"/>
            <a:ext cx="4176464" cy="4525963"/>
          </a:xfrm>
        </p:spPr>
        <p:txBody>
          <a:bodyPr>
            <a:normAutofit fontScale="92500" lnSpcReduction="20000"/>
          </a:bodyPr>
          <a:lstStyle/>
          <a:p>
            <a:r>
              <a:rPr lang="en-GB" dirty="0"/>
              <a:t>Zebras don’t respond to </a:t>
            </a:r>
            <a:r>
              <a:rPr lang="en-GB" i="1" dirty="0"/>
              <a:t>thoughts</a:t>
            </a:r>
            <a:r>
              <a:rPr lang="en-GB" dirty="0"/>
              <a:t> of lions, they respond only to real lions</a:t>
            </a:r>
          </a:p>
          <a:p>
            <a:r>
              <a:rPr lang="en-GB" dirty="0"/>
              <a:t>Humans respond to thoughts of lions</a:t>
            </a:r>
          </a:p>
          <a:p>
            <a:r>
              <a:rPr lang="en-GB" dirty="0"/>
              <a:t>Humans experience stress response in relation to thoughts as well as real experiences of threat</a:t>
            </a:r>
          </a:p>
          <a:p>
            <a:endParaRPr lang="en-GB" dirty="0"/>
          </a:p>
          <a:p>
            <a:pPr marL="0" indent="0">
              <a:buNone/>
            </a:pPr>
            <a:r>
              <a:rPr lang="en-GB" sz="1400" dirty="0"/>
              <a:t>Source: Robert Sapolsky</a:t>
            </a:r>
          </a:p>
        </p:txBody>
      </p:sp>
      <p:pic>
        <p:nvPicPr>
          <p:cNvPr id="7"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860032" y="1700808"/>
            <a:ext cx="4176464" cy="3744416"/>
          </a:xfrm>
        </p:spPr>
      </p:pic>
      <p:pic>
        <p:nvPicPr>
          <p:cNvPr id="2" name="Audio 1">
            <a:hlinkClick r:id="" action="ppaction://media"/>
            <a:extLst>
              <a:ext uri="{FF2B5EF4-FFF2-40B4-BE49-F238E27FC236}">
                <a16:creationId xmlns:a16="http://schemas.microsoft.com/office/drawing/2014/main" id="{4389CACE-931F-48F9-A421-7B4AB5DD7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3705556"/>
      </p:ext>
    </p:extLst>
  </p:cSld>
  <p:clrMapOvr>
    <a:masterClrMapping/>
  </p:clrMapOvr>
  <mc:AlternateContent xmlns:mc="http://schemas.openxmlformats.org/markup-compatibility/2006" xmlns:p14="http://schemas.microsoft.com/office/powerpoint/2010/main">
    <mc:Choice Requires="p14">
      <p:transition spd="slow" p14:dur="2000" advTm="49764"/>
    </mc:Choice>
    <mc:Fallback xmlns="">
      <p:transition spd="slow" advTm="49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importance of thinking</a:t>
            </a:r>
            <a:br>
              <a:rPr lang="en-GB" dirty="0"/>
            </a:br>
            <a:r>
              <a:rPr lang="en-GB" sz="2000" dirty="0"/>
              <a:t>(Cognitive-Behavioural Model)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90094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575556" y="6170225"/>
            <a:ext cx="7992888" cy="276999"/>
          </a:xfrm>
          <a:prstGeom prst="rect">
            <a:avLst/>
          </a:prstGeom>
          <a:noFill/>
        </p:spPr>
        <p:txBody>
          <a:bodyPr wrap="square" rtlCol="0">
            <a:spAutoFit/>
          </a:bodyPr>
          <a:lstStyle/>
          <a:p>
            <a:r>
              <a:rPr lang="en-GB" sz="1200" dirty="0"/>
              <a:t>Source: Beck, A. T. (1967). Depression: Causes and treatment. Philadelphia: University of Pennsylvania Press</a:t>
            </a:r>
          </a:p>
        </p:txBody>
      </p:sp>
      <p:pic>
        <p:nvPicPr>
          <p:cNvPr id="3" name="Audio 2">
            <a:hlinkClick r:id="" action="ppaction://media"/>
            <a:extLst>
              <a:ext uri="{FF2B5EF4-FFF2-40B4-BE49-F238E27FC236}">
                <a16:creationId xmlns:a16="http://schemas.microsoft.com/office/drawing/2014/main" id="{FC496969-61BA-4E7D-9192-86A2C23E98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0497109"/>
      </p:ext>
    </p:extLst>
  </p:cSld>
  <p:clrMapOvr>
    <a:masterClrMapping/>
  </p:clrMapOvr>
  <mc:AlternateContent xmlns:mc="http://schemas.openxmlformats.org/markup-compatibility/2006" xmlns:p14="http://schemas.microsoft.com/office/powerpoint/2010/main">
    <mc:Choice Requires="p14">
      <p:transition spd="slow" p14:dur="2000" advTm="66883"/>
    </mc:Choice>
    <mc:Fallback xmlns="">
      <p:transition spd="slow" advTm="6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Developing Resilience</a:t>
            </a:r>
          </a:p>
        </p:txBody>
      </p:sp>
      <p:pic>
        <p:nvPicPr>
          <p:cNvPr id="14" name="Content Placeholder 1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99592" y="1916832"/>
            <a:ext cx="7889830" cy="3277866"/>
          </a:xfrm>
        </p:spPr>
      </p:pic>
      <p:sp>
        <p:nvSpPr>
          <p:cNvPr id="10" name="Text Placeholder 9"/>
          <p:cNvSpPr>
            <a:spLocks noGrp="1"/>
          </p:cNvSpPr>
          <p:nvPr>
            <p:ph type="body" idx="4294967295"/>
          </p:nvPr>
        </p:nvSpPr>
        <p:spPr>
          <a:xfrm>
            <a:off x="1043608" y="1772816"/>
            <a:ext cx="6192688" cy="639762"/>
          </a:xfrm>
        </p:spPr>
        <p:txBody>
          <a:bodyPr>
            <a:noAutofit/>
          </a:bodyPr>
          <a:lstStyle/>
          <a:p>
            <a:pPr marL="0" indent="0">
              <a:buNone/>
            </a:pPr>
            <a:r>
              <a:rPr lang="en-GB" b="1" dirty="0"/>
              <a:t>THINKING – ATTITUDES</a:t>
            </a:r>
          </a:p>
        </p:txBody>
      </p:sp>
      <p:sp>
        <p:nvSpPr>
          <p:cNvPr id="2" name="TextBox 1"/>
          <p:cNvSpPr txBox="1"/>
          <p:nvPr/>
        </p:nvSpPr>
        <p:spPr>
          <a:xfrm>
            <a:off x="1259632" y="5089727"/>
            <a:ext cx="7229850" cy="954107"/>
          </a:xfrm>
          <a:prstGeom prst="rect">
            <a:avLst/>
          </a:prstGeom>
          <a:noFill/>
        </p:spPr>
        <p:txBody>
          <a:bodyPr wrap="square" rtlCol="0">
            <a:spAutoFit/>
          </a:bodyPr>
          <a:lstStyle/>
          <a:p>
            <a:pPr algn="ctr"/>
            <a:r>
              <a:rPr lang="en-GB" sz="2800" dirty="0"/>
              <a:t>We can’t always control what happens to us but we can control how we think and respond</a:t>
            </a:r>
          </a:p>
        </p:txBody>
      </p:sp>
      <p:pic>
        <p:nvPicPr>
          <p:cNvPr id="3" name="Audio 2">
            <a:hlinkClick r:id="" action="ppaction://media"/>
            <a:extLst>
              <a:ext uri="{FF2B5EF4-FFF2-40B4-BE49-F238E27FC236}">
                <a16:creationId xmlns:a16="http://schemas.microsoft.com/office/drawing/2014/main" id="{714C5A17-58D2-4D99-82E0-F4E3DC58CC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306512"/>
      </p:ext>
    </p:extLst>
  </p:cSld>
  <p:clrMapOvr>
    <a:masterClrMapping/>
  </p:clrMapOvr>
  <mc:AlternateContent xmlns:mc="http://schemas.openxmlformats.org/markup-compatibility/2006" xmlns:p14="http://schemas.microsoft.com/office/powerpoint/2010/main">
    <mc:Choice Requires="p14">
      <p:transition spd="slow" p14:dur="2000" advTm="31088"/>
    </mc:Choice>
    <mc:Fallback xmlns="">
      <p:transition spd="slow" advTm="3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Attitudes towards new challenges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53391889"/>
              </p:ext>
            </p:extLst>
          </p:nvPr>
        </p:nvGraphicFramePr>
        <p:xfrm>
          <a:off x="457200" y="2348880"/>
          <a:ext cx="8229600" cy="2581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899592" y="5517232"/>
            <a:ext cx="7344816" cy="707886"/>
          </a:xfrm>
          <a:prstGeom prst="rect">
            <a:avLst/>
          </a:prstGeom>
          <a:noFill/>
          <a:ln>
            <a:solidFill>
              <a:schemeClr val="accent1">
                <a:alpha val="83000"/>
              </a:schemeClr>
            </a:solidFill>
          </a:ln>
        </p:spPr>
        <p:txBody>
          <a:bodyPr wrap="square" rtlCol="0">
            <a:spAutoFit/>
          </a:bodyPr>
          <a:lstStyle/>
          <a:p>
            <a:pPr algn="ctr"/>
            <a:r>
              <a:rPr lang="en-GB" sz="2000" dirty="0"/>
              <a:t>It is not just “think positive”; it’s about recognizing our responses &amp; developing “flexible thinking”</a:t>
            </a:r>
          </a:p>
        </p:txBody>
      </p:sp>
      <p:pic>
        <p:nvPicPr>
          <p:cNvPr id="3" name="Audio 2">
            <a:hlinkClick r:id="" action="ppaction://media"/>
            <a:extLst>
              <a:ext uri="{FF2B5EF4-FFF2-40B4-BE49-F238E27FC236}">
                <a16:creationId xmlns:a16="http://schemas.microsoft.com/office/drawing/2014/main" id="{9D6D17B1-8D63-402C-9B62-9593271B46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2048511"/>
      </p:ext>
    </p:extLst>
  </p:cSld>
  <p:clrMapOvr>
    <a:masterClrMapping/>
  </p:clrMapOvr>
  <mc:AlternateContent xmlns:mc="http://schemas.openxmlformats.org/markup-compatibility/2006" xmlns:p14="http://schemas.microsoft.com/office/powerpoint/2010/main">
    <mc:Choice Requires="p14">
      <p:transition spd="slow" p14:dur="2000" advTm="62054"/>
    </mc:Choice>
    <mc:Fallback xmlns="">
      <p:transition spd="slow" advTm="6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220" y="476672"/>
            <a:ext cx="8229600" cy="1143000"/>
          </a:xfrm>
        </p:spPr>
        <p:txBody>
          <a:bodyPr>
            <a:noAutofit/>
          </a:bodyPr>
          <a:lstStyle/>
          <a:p>
            <a:r>
              <a:rPr lang="en-GB" sz="3600" dirty="0"/>
              <a:t>Testing negative thoughts &amp; predictions</a:t>
            </a:r>
          </a:p>
        </p:txBody>
      </p:sp>
      <p:graphicFrame>
        <p:nvGraphicFramePr>
          <p:cNvPr id="7" name="Content Placeholder 3"/>
          <p:cNvGraphicFramePr>
            <a:graphicFrameLocks noGrp="1"/>
          </p:cNvGraphicFramePr>
          <p:nvPr>
            <p:ph sz="half" idx="2"/>
            <p:extLst>
              <p:ext uri="{D42A27DB-BD31-4B8C-83A1-F6EECF244321}">
                <p14:modId xmlns:p14="http://schemas.microsoft.com/office/powerpoint/2010/main" val="3329641023"/>
              </p:ext>
            </p:extLst>
          </p:nvPr>
        </p:nvGraphicFramePr>
        <p:xfrm>
          <a:off x="2195736" y="1326332"/>
          <a:ext cx="5112568" cy="4896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4320E576-DF72-4CDD-BA9E-875C2F3920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8742837"/>
      </p:ext>
    </p:extLst>
  </p:cSld>
  <p:clrMapOvr>
    <a:masterClrMapping/>
  </p:clrMapOvr>
  <mc:AlternateContent xmlns:mc="http://schemas.openxmlformats.org/markup-compatibility/2006" xmlns:p14="http://schemas.microsoft.com/office/powerpoint/2010/main">
    <mc:Choice Requires="p14">
      <p:transition spd="slow" p14:dur="2000" advTm="46330"/>
    </mc:Choice>
    <mc:Fallback xmlns="">
      <p:transition spd="slow" advTm="4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Autofit/>
          </a:bodyPr>
          <a:lstStyle/>
          <a:p>
            <a:r>
              <a:rPr lang="en-GB" sz="3600" dirty="0"/>
              <a:t>Exercise:</a:t>
            </a:r>
            <a:br>
              <a:rPr lang="en-GB" sz="3600" dirty="0"/>
            </a:br>
            <a:r>
              <a:rPr lang="en-GB" sz="3600" dirty="0"/>
              <a:t>Testing negative thoughts &amp; predictions</a:t>
            </a:r>
          </a:p>
        </p:txBody>
      </p:sp>
      <p:sp>
        <p:nvSpPr>
          <p:cNvPr id="12" name="Content Placeholder 11"/>
          <p:cNvSpPr>
            <a:spLocks noGrp="1"/>
          </p:cNvSpPr>
          <p:nvPr>
            <p:ph idx="1"/>
          </p:nvPr>
        </p:nvSpPr>
        <p:spPr/>
        <p:txBody>
          <a:bodyPr>
            <a:normAutofit/>
          </a:bodyPr>
          <a:lstStyle/>
          <a:p>
            <a:r>
              <a:rPr lang="en-GB" dirty="0"/>
              <a:t>Ask yourself the following Q’s</a:t>
            </a:r>
          </a:p>
          <a:p>
            <a:pPr lvl="1"/>
            <a:r>
              <a:rPr lang="en-GB" i="1" dirty="0"/>
              <a:t>Is [thought] true, in fact?</a:t>
            </a:r>
          </a:p>
          <a:p>
            <a:pPr lvl="1"/>
            <a:r>
              <a:rPr lang="en-GB" i="1" dirty="0"/>
              <a:t>What is the worst that can happen?</a:t>
            </a:r>
          </a:p>
          <a:p>
            <a:pPr lvl="1"/>
            <a:r>
              <a:rPr lang="en-GB" i="1" dirty="0"/>
              <a:t>What does this say about me?</a:t>
            </a:r>
          </a:p>
          <a:p>
            <a:pPr lvl="1"/>
            <a:r>
              <a:rPr lang="en-GB" i="1" dirty="0"/>
              <a:t>What does this say other people think of me?</a:t>
            </a:r>
          </a:p>
          <a:p>
            <a:pPr marL="457200" lvl="1" indent="0">
              <a:buNone/>
            </a:pPr>
            <a:endParaRPr lang="en-GB" dirty="0"/>
          </a:p>
          <a:p>
            <a:pPr marL="457200" lvl="1" indent="0">
              <a:buNone/>
            </a:pPr>
            <a:r>
              <a:rPr lang="en-GB" dirty="0"/>
              <a:t>These Q’s help us get to the bottom of what we find threatening in a situation.</a:t>
            </a:r>
          </a:p>
        </p:txBody>
      </p:sp>
      <p:pic>
        <p:nvPicPr>
          <p:cNvPr id="3" name="Audio 2">
            <a:hlinkClick r:id="" action="ppaction://media"/>
            <a:extLst>
              <a:ext uri="{FF2B5EF4-FFF2-40B4-BE49-F238E27FC236}">
                <a16:creationId xmlns:a16="http://schemas.microsoft.com/office/drawing/2014/main" id="{DC9AAEEF-A2F4-46CE-A2E3-DBD0F1577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7774708"/>
      </p:ext>
    </p:extLst>
  </p:cSld>
  <p:clrMapOvr>
    <a:masterClrMapping/>
  </p:clrMapOvr>
  <mc:AlternateContent xmlns:mc="http://schemas.openxmlformats.org/markup-compatibility/2006" xmlns:p14="http://schemas.microsoft.com/office/powerpoint/2010/main">
    <mc:Choice Requires="p14">
      <p:transition spd="slow" p14:dur="2000" advTm="49644"/>
    </mc:Choice>
    <mc:Fallback xmlns="">
      <p:transition spd="slow" advTm="4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016" y="457200"/>
            <a:ext cx="8229600" cy="1143000"/>
          </a:xfrm>
        </p:spPr>
        <p:txBody>
          <a:bodyPr>
            <a:normAutofit/>
          </a:bodyPr>
          <a:lstStyle/>
          <a:p>
            <a:r>
              <a:rPr lang="en-GB" sz="3600" dirty="0"/>
              <a:t>Thinking Errors</a:t>
            </a:r>
          </a:p>
        </p:txBody>
      </p:sp>
      <p:sp>
        <p:nvSpPr>
          <p:cNvPr id="6" name="Text Placeholder 5"/>
          <p:cNvSpPr>
            <a:spLocks noGrp="1"/>
          </p:cNvSpPr>
          <p:nvPr>
            <p:ph idx="1"/>
          </p:nvPr>
        </p:nvSpPr>
        <p:spPr>
          <a:xfrm>
            <a:off x="683568" y="1600200"/>
            <a:ext cx="8003232" cy="4525963"/>
          </a:xfrm>
          <a:prstGeom prst="rect">
            <a:avLst/>
          </a:prstGeom>
        </p:spPr>
        <p:txBody>
          <a:bodyPr>
            <a:normAutofit/>
          </a:bodyPr>
          <a:lstStyle/>
          <a:p>
            <a:pPr marL="0" indent="0">
              <a:buNone/>
            </a:pPr>
            <a:r>
              <a:rPr lang="en-GB" sz="2400" dirty="0"/>
              <a:t>Refer to the handout: </a:t>
            </a:r>
            <a:r>
              <a:rPr lang="en-GB" sz="2400" b="1" dirty="0"/>
              <a:t>Unhelpful Thinking Styles </a:t>
            </a:r>
          </a:p>
          <a:p>
            <a:pPr marL="0" indent="0">
              <a:buNone/>
            </a:pPr>
            <a:endParaRPr lang="en-GB" sz="2400" b="1" dirty="0"/>
          </a:p>
          <a:p>
            <a:pPr marL="0" indent="0">
              <a:buNone/>
            </a:pPr>
            <a:r>
              <a:rPr lang="en-GB" sz="2400" b="1" dirty="0"/>
              <a:t>Take some time to read the thinking errors and ask yourself these questions:</a:t>
            </a:r>
          </a:p>
          <a:p>
            <a:pPr marL="0" indent="0">
              <a:buNone/>
            </a:pPr>
            <a:endParaRPr lang="en-GB" sz="2400" dirty="0"/>
          </a:p>
          <a:p>
            <a:r>
              <a:rPr lang="en-GB" sz="2400" dirty="0"/>
              <a:t>Are these thoughts helpful or useful?</a:t>
            </a:r>
          </a:p>
          <a:p>
            <a:pPr marL="285750" indent="-285750">
              <a:buFont typeface="Arial" panose="020B0604020202020204" pitchFamily="34" charset="0"/>
              <a:buChar char="•"/>
            </a:pPr>
            <a:r>
              <a:rPr lang="en-GB" sz="2400" dirty="0"/>
              <a:t>Are they true?</a:t>
            </a:r>
          </a:p>
          <a:p>
            <a:pPr marL="285750" indent="-285750">
              <a:buFont typeface="Arial" panose="020B0604020202020204" pitchFamily="34" charset="0"/>
              <a:buChar char="•"/>
            </a:pPr>
            <a:r>
              <a:rPr lang="en-GB" sz="2400" dirty="0"/>
              <a:t>Are they helping me stay resilient?</a:t>
            </a:r>
          </a:p>
          <a:p>
            <a:pPr marL="285750" indent="-285750">
              <a:buFont typeface="Arial" panose="020B0604020202020204" pitchFamily="34" charset="0"/>
              <a:buChar char="•"/>
            </a:pPr>
            <a:r>
              <a:rPr lang="en-GB" sz="2400" dirty="0"/>
              <a:t>Are they making me more stressed?</a:t>
            </a:r>
          </a:p>
          <a:p>
            <a:endParaRPr lang="en-GB" sz="2400" dirty="0"/>
          </a:p>
        </p:txBody>
      </p:sp>
      <p:pic>
        <p:nvPicPr>
          <p:cNvPr id="5" name="Audio 4">
            <a:hlinkClick r:id="" action="ppaction://media"/>
            <a:extLst>
              <a:ext uri="{FF2B5EF4-FFF2-40B4-BE49-F238E27FC236}">
                <a16:creationId xmlns:a16="http://schemas.microsoft.com/office/drawing/2014/main" id="{B056357D-9AF1-4662-9551-D7A3C3EA2A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4820313"/>
      </p:ext>
    </p:extLst>
  </p:cSld>
  <p:clrMapOvr>
    <a:masterClrMapping/>
  </p:clrMapOvr>
  <mc:AlternateContent xmlns:mc="http://schemas.openxmlformats.org/markup-compatibility/2006" xmlns:p14="http://schemas.microsoft.com/office/powerpoint/2010/main">
    <mc:Choice Requires="p14">
      <p:transition spd="slow" p14:dur="2000" advTm="57451"/>
    </mc:Choice>
    <mc:Fallback xmlns="">
      <p:transition spd="slow" advTm="5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78489-3BED-4CF7-B981-48C3E684615B}"/>
              </a:ext>
            </a:extLst>
          </p:cNvPr>
          <p:cNvSpPr>
            <a:spLocks noGrp="1"/>
          </p:cNvSpPr>
          <p:nvPr>
            <p:ph type="title"/>
          </p:nvPr>
        </p:nvSpPr>
        <p:spPr>
          <a:xfrm>
            <a:off x="457200" y="457200"/>
            <a:ext cx="8229600" cy="1143000"/>
          </a:xfrm>
        </p:spPr>
        <p:txBody>
          <a:bodyPr/>
          <a:lstStyle/>
          <a:p>
            <a:r>
              <a:rPr lang="en-US" sz="3600" dirty="0"/>
              <a:t>Resiliency and Stress</a:t>
            </a:r>
            <a:endParaRPr lang="en-CA" sz="3600" dirty="0"/>
          </a:p>
        </p:txBody>
      </p:sp>
      <p:sp>
        <p:nvSpPr>
          <p:cNvPr id="6" name="Content Placeholder 5">
            <a:extLst>
              <a:ext uri="{FF2B5EF4-FFF2-40B4-BE49-F238E27FC236}">
                <a16:creationId xmlns:a16="http://schemas.microsoft.com/office/drawing/2014/main" id="{32DA7A5C-98F5-4849-8EC2-6AB20D3FB688}"/>
              </a:ext>
            </a:extLst>
          </p:cNvPr>
          <p:cNvSpPr>
            <a:spLocks noGrp="1"/>
          </p:cNvSpPr>
          <p:nvPr>
            <p:ph idx="1"/>
          </p:nvPr>
        </p:nvSpPr>
        <p:spPr/>
        <p:txBody>
          <a:bodyPr/>
          <a:lstStyle/>
          <a:p>
            <a:endParaRPr lang="en-US" dirty="0"/>
          </a:p>
          <a:p>
            <a:r>
              <a:rPr lang="en-US" dirty="0"/>
              <a:t>When we feel unhelpful thoughts and feelings, they often cause us stress. </a:t>
            </a:r>
          </a:p>
          <a:p>
            <a:endParaRPr lang="en-US" dirty="0"/>
          </a:p>
          <a:p>
            <a:endParaRPr lang="en-US" dirty="0"/>
          </a:p>
          <a:p>
            <a:endParaRPr lang="en-CA" dirty="0"/>
          </a:p>
        </p:txBody>
      </p:sp>
      <p:pic>
        <p:nvPicPr>
          <p:cNvPr id="3" name="Audio 2">
            <a:hlinkClick r:id="" action="ppaction://media"/>
            <a:extLst>
              <a:ext uri="{FF2B5EF4-FFF2-40B4-BE49-F238E27FC236}">
                <a16:creationId xmlns:a16="http://schemas.microsoft.com/office/drawing/2014/main" id="{6FAD4434-F26D-4829-B6F5-7694148725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1965611"/>
      </p:ext>
    </p:extLst>
  </p:cSld>
  <p:clrMapOvr>
    <a:masterClrMapping/>
  </p:clrMapOvr>
  <mc:AlternateContent xmlns:mc="http://schemas.openxmlformats.org/markup-compatibility/2006" xmlns:p14="http://schemas.microsoft.com/office/powerpoint/2010/main">
    <mc:Choice Requires="p14">
      <p:transition spd="slow" p14:dur="2000" advTm="18084"/>
    </mc:Choice>
    <mc:Fallback xmlns="">
      <p:transition spd="slow" advTm="1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439D-55FA-4283-9C36-029D05EE40D3}"/>
              </a:ext>
            </a:extLst>
          </p:cNvPr>
          <p:cNvSpPr>
            <a:spLocks noGrp="1"/>
          </p:cNvSpPr>
          <p:nvPr>
            <p:ph type="title"/>
          </p:nvPr>
        </p:nvSpPr>
        <p:spPr/>
        <p:txBody>
          <a:bodyPr/>
          <a:lstStyle/>
          <a:p>
            <a:r>
              <a:rPr lang="en-CA" dirty="0"/>
              <a:t>A Continuum of Stress</a:t>
            </a:r>
          </a:p>
        </p:txBody>
      </p:sp>
      <p:sp>
        <p:nvSpPr>
          <p:cNvPr id="3" name="Content Placeholder 2">
            <a:extLst>
              <a:ext uri="{FF2B5EF4-FFF2-40B4-BE49-F238E27FC236}">
                <a16:creationId xmlns:a16="http://schemas.microsoft.com/office/drawing/2014/main" id="{450AD645-5439-40BF-A07E-7EEC75E87769}"/>
              </a:ext>
            </a:extLst>
          </p:cNvPr>
          <p:cNvSpPr>
            <a:spLocks noGrp="1"/>
          </p:cNvSpPr>
          <p:nvPr>
            <p:ph idx="1"/>
          </p:nvPr>
        </p:nvSpPr>
        <p:spPr>
          <a:xfrm>
            <a:off x="457200" y="1600200"/>
            <a:ext cx="2818656" cy="4525963"/>
          </a:xfrm>
        </p:spPr>
        <p:txBody>
          <a:bodyPr/>
          <a:lstStyle/>
          <a:p>
            <a:pPr marL="0" indent="0">
              <a:buNone/>
            </a:pPr>
            <a:r>
              <a:rPr lang="en-CA" dirty="0"/>
              <a:t>Is stress good or bad?</a:t>
            </a:r>
          </a:p>
          <a:p>
            <a:pPr marL="0" indent="0">
              <a:buNone/>
            </a:pPr>
            <a:endParaRPr lang="en-CA" dirty="0"/>
          </a:p>
          <a:p>
            <a:pPr marL="0" indent="0">
              <a:buNone/>
            </a:pPr>
            <a:r>
              <a:rPr lang="en-CA" dirty="0"/>
              <a:t>What would happen if we had no stress in our lives?</a:t>
            </a:r>
          </a:p>
          <a:p>
            <a:pPr marL="0" indent="0">
              <a:buNone/>
            </a:pPr>
            <a:endParaRPr lang="en-CA" dirty="0"/>
          </a:p>
        </p:txBody>
      </p:sp>
      <p:pic>
        <p:nvPicPr>
          <p:cNvPr id="1026" name="Picture 2" descr="Image result for stress">
            <a:extLst>
              <a:ext uri="{FF2B5EF4-FFF2-40B4-BE49-F238E27FC236}">
                <a16:creationId xmlns:a16="http://schemas.microsoft.com/office/drawing/2014/main" id="{8B5F325C-6F2D-4935-80BA-A3AC9FAE5C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417638"/>
            <a:ext cx="4813345" cy="481334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53E5B19-DA00-4457-BF41-0D2C6C9D08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93400141"/>
      </p:ext>
    </p:extLst>
  </p:cSld>
  <p:clrMapOvr>
    <a:masterClrMapping/>
  </p:clrMapOvr>
  <mc:AlternateContent xmlns:mc="http://schemas.openxmlformats.org/markup-compatibility/2006" xmlns:p14="http://schemas.microsoft.com/office/powerpoint/2010/main">
    <mc:Choice Requires="p14">
      <p:transition spd="slow" p14:dur="2000" advTm="15078"/>
    </mc:Choice>
    <mc:Fallback xmlns="">
      <p:transition spd="slow" advTm="1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C69CD0-98E5-45F6-B545-1D7E197F5F9E}"/>
              </a:ext>
            </a:extLst>
          </p:cNvPr>
          <p:cNvSpPr>
            <a:spLocks noGrp="1"/>
          </p:cNvSpPr>
          <p:nvPr>
            <p:ph type="title"/>
          </p:nvPr>
        </p:nvSpPr>
        <p:spPr/>
        <p:txBody>
          <a:bodyPr/>
          <a:lstStyle/>
          <a:p>
            <a:br>
              <a:rPr lang="en-US" dirty="0"/>
            </a:br>
            <a:r>
              <a:rPr lang="en-US" dirty="0"/>
              <a:t>Module 2</a:t>
            </a:r>
            <a:endParaRPr lang="en-CA" dirty="0"/>
          </a:p>
        </p:txBody>
      </p:sp>
      <p:sp>
        <p:nvSpPr>
          <p:cNvPr id="6" name="Content Placeholder 5">
            <a:extLst>
              <a:ext uri="{FF2B5EF4-FFF2-40B4-BE49-F238E27FC236}">
                <a16:creationId xmlns:a16="http://schemas.microsoft.com/office/drawing/2014/main" id="{01E1429A-1458-4114-AEDF-8D7C76F1D753}"/>
              </a:ext>
            </a:extLst>
          </p:cNvPr>
          <p:cNvSpPr>
            <a:spLocks noGrp="1"/>
          </p:cNvSpPr>
          <p:nvPr>
            <p:ph idx="1"/>
          </p:nvPr>
        </p:nvSpPr>
        <p:spPr>
          <a:xfrm>
            <a:off x="457200" y="2564904"/>
            <a:ext cx="8229600" cy="4525963"/>
          </a:xfrm>
        </p:spPr>
        <p:txBody>
          <a:bodyPr/>
          <a:lstStyle/>
          <a:p>
            <a:r>
              <a:rPr lang="en-CA" sz="4800" b="1" dirty="0"/>
              <a:t>Resilience</a:t>
            </a:r>
            <a:r>
              <a:rPr lang="en-CA" b="1" dirty="0"/>
              <a:t> in the Workplace</a:t>
            </a:r>
            <a:endParaRPr lang="en-CA" dirty="0"/>
          </a:p>
        </p:txBody>
      </p:sp>
      <p:pic>
        <p:nvPicPr>
          <p:cNvPr id="2" name="Audio 1">
            <a:hlinkClick r:id="" action="ppaction://media"/>
            <a:extLst>
              <a:ext uri="{FF2B5EF4-FFF2-40B4-BE49-F238E27FC236}">
                <a16:creationId xmlns:a16="http://schemas.microsoft.com/office/drawing/2014/main" id="{C003DF97-DFA4-4D9E-92C9-918DDA446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3702006"/>
      </p:ext>
    </p:extLst>
  </p:cSld>
  <p:clrMapOvr>
    <a:masterClrMapping/>
  </p:clrMapOvr>
  <mc:AlternateContent xmlns:mc="http://schemas.openxmlformats.org/markup-compatibility/2006" xmlns:p14="http://schemas.microsoft.com/office/powerpoint/2010/main">
    <mc:Choice Requires="p14">
      <p:transition spd="slow" p14:dur="2000" advTm="11113"/>
    </mc:Choice>
    <mc:Fallback xmlns="">
      <p:transition spd="slow" advTm="1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neless chicken farm">
            <a:extLst>
              <a:ext uri="{FF2B5EF4-FFF2-40B4-BE49-F238E27FC236}">
                <a16:creationId xmlns:a16="http://schemas.microsoft.com/office/drawing/2014/main" id="{908E38B6-3DA5-4E68-8CC6-27F4BA20A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638" y="381000"/>
            <a:ext cx="5038725"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92C28E1-AECD-4C48-9A91-60226A4EC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0071273"/>
      </p:ext>
    </p:extLst>
  </p:cSld>
  <p:clrMapOvr>
    <a:masterClrMapping/>
  </p:clrMapOvr>
  <mc:AlternateContent xmlns:mc="http://schemas.openxmlformats.org/markup-compatibility/2006" xmlns:p14="http://schemas.microsoft.com/office/powerpoint/2010/main">
    <mc:Choice Requires="p14">
      <p:transition spd="slow" p14:dur="2000" advTm="31532"/>
    </mc:Choice>
    <mc:Fallback xmlns="">
      <p:transition spd="slow" advTm="3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CA45-8EF0-487F-AD72-AA632A79756F}"/>
              </a:ext>
            </a:extLst>
          </p:cNvPr>
          <p:cNvSpPr>
            <a:spLocks noGrp="1"/>
          </p:cNvSpPr>
          <p:nvPr>
            <p:ph type="title"/>
          </p:nvPr>
        </p:nvSpPr>
        <p:spPr>
          <a:xfrm>
            <a:off x="251520" y="457200"/>
            <a:ext cx="8229600" cy="1143000"/>
          </a:xfrm>
        </p:spPr>
        <p:txBody>
          <a:bodyPr/>
          <a:lstStyle/>
          <a:p>
            <a:r>
              <a:rPr lang="en-CA" dirty="0"/>
              <a:t>Stress</a:t>
            </a:r>
          </a:p>
        </p:txBody>
      </p:sp>
      <p:sp>
        <p:nvSpPr>
          <p:cNvPr id="3" name="Content Placeholder 2">
            <a:extLst>
              <a:ext uri="{FF2B5EF4-FFF2-40B4-BE49-F238E27FC236}">
                <a16:creationId xmlns:a16="http://schemas.microsoft.com/office/drawing/2014/main" id="{4375EA1A-CAF8-435B-B593-EBC612C9F9B2}"/>
              </a:ext>
            </a:extLst>
          </p:cNvPr>
          <p:cNvSpPr>
            <a:spLocks noGrp="1"/>
          </p:cNvSpPr>
          <p:nvPr>
            <p:ph idx="1"/>
          </p:nvPr>
        </p:nvSpPr>
        <p:spPr/>
        <p:txBody>
          <a:bodyPr/>
          <a:lstStyle/>
          <a:p>
            <a:r>
              <a:rPr lang="en-US" dirty="0"/>
              <a:t>Stress is any outside force or event that has an effect on our body or mind. </a:t>
            </a:r>
            <a:endParaRPr lang="en-CA" dirty="0"/>
          </a:p>
          <a:p>
            <a:endParaRPr lang="en-US" dirty="0"/>
          </a:p>
          <a:p>
            <a:r>
              <a:rPr lang="en-US" dirty="0"/>
              <a:t>Stress is a normal part of life that can help us learn and grow. Conversely, stress can cause us significant problems. </a:t>
            </a:r>
            <a:endParaRPr lang="en-CA" dirty="0"/>
          </a:p>
          <a:p>
            <a:endParaRPr lang="en-CA" dirty="0"/>
          </a:p>
        </p:txBody>
      </p:sp>
      <p:pic>
        <p:nvPicPr>
          <p:cNvPr id="4" name="Audio 3">
            <a:hlinkClick r:id="" action="ppaction://media"/>
            <a:extLst>
              <a:ext uri="{FF2B5EF4-FFF2-40B4-BE49-F238E27FC236}">
                <a16:creationId xmlns:a16="http://schemas.microsoft.com/office/drawing/2014/main" id="{69FABBED-ECB6-4A60-BA12-ED6F072D05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224995"/>
      </p:ext>
    </p:extLst>
  </p:cSld>
  <p:clrMapOvr>
    <a:masterClrMapping/>
  </p:clrMapOvr>
  <mc:AlternateContent xmlns:mc="http://schemas.openxmlformats.org/markup-compatibility/2006" xmlns:p14="http://schemas.microsoft.com/office/powerpoint/2010/main">
    <mc:Choice Requires="p14">
      <p:transition spd="slow" p14:dur="2000" advTm="32612"/>
    </mc:Choice>
    <mc:Fallback xmlns="">
      <p:transition spd="slow" advTm="3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637A1-559E-4849-86BD-6F9C9C7E8E27}"/>
              </a:ext>
            </a:extLst>
          </p:cNvPr>
          <p:cNvSpPr>
            <a:spLocks noGrp="1"/>
          </p:cNvSpPr>
          <p:nvPr>
            <p:ph idx="1"/>
          </p:nvPr>
        </p:nvSpPr>
        <p:spPr>
          <a:xfrm>
            <a:off x="457200" y="980728"/>
            <a:ext cx="8229600" cy="4525963"/>
          </a:xfrm>
        </p:spPr>
        <p:txBody>
          <a:bodyPr/>
          <a:lstStyle/>
          <a:p>
            <a:r>
              <a:rPr lang="en-US" sz="3000" dirty="0"/>
              <a:t>Stress releases powerful neurochemicals and hormones that prepare us for action (to fight or flee). If we don't take action, the stress response can lead to health problems. Prolonged, uninterrupted, unexpected, and unmanageable stresses are the most damaging types of stress. </a:t>
            </a:r>
            <a:endParaRPr lang="en-CA" sz="3000" dirty="0"/>
          </a:p>
          <a:p>
            <a:endParaRPr lang="en-US" sz="3000" b="1" dirty="0"/>
          </a:p>
          <a:p>
            <a:r>
              <a:rPr lang="en-US" sz="3000" b="1" dirty="0"/>
              <a:t>Self-care is one component of early intervention and maintaining functioning.</a:t>
            </a:r>
            <a:endParaRPr lang="en-CA" sz="3000" dirty="0"/>
          </a:p>
          <a:p>
            <a:endParaRPr lang="en-CA" dirty="0"/>
          </a:p>
        </p:txBody>
      </p:sp>
      <p:pic>
        <p:nvPicPr>
          <p:cNvPr id="2" name="Audio 1">
            <a:hlinkClick r:id="" action="ppaction://media"/>
            <a:extLst>
              <a:ext uri="{FF2B5EF4-FFF2-40B4-BE49-F238E27FC236}">
                <a16:creationId xmlns:a16="http://schemas.microsoft.com/office/drawing/2014/main" id="{FAE9F12E-CC5D-4CB4-AB68-A4E49C8A85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57811204"/>
      </p:ext>
    </p:extLst>
  </p:cSld>
  <p:clrMapOvr>
    <a:masterClrMapping/>
  </p:clrMapOvr>
  <mc:AlternateContent xmlns:mc="http://schemas.openxmlformats.org/markup-compatibility/2006" xmlns:p14="http://schemas.microsoft.com/office/powerpoint/2010/main">
    <mc:Choice Requires="p14">
      <p:transition spd="slow" p14:dur="2000" advTm="42105"/>
    </mc:Choice>
    <mc:Fallback xmlns="">
      <p:transition spd="slow" advTm="4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8291E6-45D5-4B4C-8068-3AEC74ED1CCC}"/>
              </a:ext>
            </a:extLst>
          </p:cNvPr>
          <p:cNvPicPr>
            <a:picLocks noChangeAspect="1"/>
          </p:cNvPicPr>
          <p:nvPr/>
        </p:nvPicPr>
        <p:blipFill>
          <a:blip r:embed="rId6"/>
          <a:stretch>
            <a:fillRect/>
          </a:stretch>
        </p:blipFill>
        <p:spPr>
          <a:xfrm>
            <a:off x="755576" y="1072288"/>
            <a:ext cx="7841923" cy="4713423"/>
          </a:xfrm>
          <a:prstGeom prst="rect">
            <a:avLst/>
          </a:prstGeom>
        </p:spPr>
      </p:pic>
      <p:pic>
        <p:nvPicPr>
          <p:cNvPr id="5" name="Picture 4">
            <a:extLst>
              <a:ext uri="{FF2B5EF4-FFF2-40B4-BE49-F238E27FC236}">
                <a16:creationId xmlns:a16="http://schemas.microsoft.com/office/drawing/2014/main" id="{D6214B31-534D-473A-9163-19E6A0DFA04D}"/>
              </a:ext>
            </a:extLst>
          </p:cNvPr>
          <p:cNvPicPr>
            <a:picLocks noChangeAspect="1"/>
          </p:cNvPicPr>
          <p:nvPr/>
        </p:nvPicPr>
        <p:blipFill>
          <a:blip r:embed="rId7"/>
          <a:stretch>
            <a:fillRect/>
          </a:stretch>
        </p:blipFill>
        <p:spPr>
          <a:xfrm>
            <a:off x="1619672" y="1268760"/>
            <a:ext cx="1266825" cy="581025"/>
          </a:xfrm>
          <a:prstGeom prst="rect">
            <a:avLst/>
          </a:prstGeom>
        </p:spPr>
      </p:pic>
      <p:pic>
        <p:nvPicPr>
          <p:cNvPr id="6" name="Picture 5">
            <a:extLst>
              <a:ext uri="{FF2B5EF4-FFF2-40B4-BE49-F238E27FC236}">
                <a16:creationId xmlns:a16="http://schemas.microsoft.com/office/drawing/2014/main" id="{F42FFAD3-B837-4FAA-8B07-363B6D26E7C4}"/>
              </a:ext>
            </a:extLst>
          </p:cNvPr>
          <p:cNvPicPr>
            <a:picLocks noChangeAspect="1"/>
          </p:cNvPicPr>
          <p:nvPr/>
        </p:nvPicPr>
        <p:blipFill>
          <a:blip r:embed="rId8"/>
          <a:stretch>
            <a:fillRect/>
          </a:stretch>
        </p:blipFill>
        <p:spPr>
          <a:xfrm>
            <a:off x="4283968" y="1263997"/>
            <a:ext cx="1143000" cy="590550"/>
          </a:xfrm>
          <a:prstGeom prst="rect">
            <a:avLst/>
          </a:prstGeom>
        </p:spPr>
      </p:pic>
      <p:pic>
        <p:nvPicPr>
          <p:cNvPr id="7" name="Picture 6">
            <a:extLst>
              <a:ext uri="{FF2B5EF4-FFF2-40B4-BE49-F238E27FC236}">
                <a16:creationId xmlns:a16="http://schemas.microsoft.com/office/drawing/2014/main" id="{5032A00B-ECC2-4EC9-A273-CB00C38F2887}"/>
              </a:ext>
            </a:extLst>
          </p:cNvPr>
          <p:cNvPicPr>
            <a:picLocks noChangeAspect="1"/>
          </p:cNvPicPr>
          <p:nvPr/>
        </p:nvPicPr>
        <p:blipFill>
          <a:blip r:embed="rId9"/>
          <a:stretch>
            <a:fillRect/>
          </a:stretch>
        </p:blipFill>
        <p:spPr>
          <a:xfrm>
            <a:off x="1619672" y="4350513"/>
            <a:ext cx="1418085" cy="291958"/>
          </a:xfrm>
          <a:prstGeom prst="rect">
            <a:avLst/>
          </a:prstGeom>
        </p:spPr>
      </p:pic>
      <p:pic>
        <p:nvPicPr>
          <p:cNvPr id="8" name="Picture 7">
            <a:extLst>
              <a:ext uri="{FF2B5EF4-FFF2-40B4-BE49-F238E27FC236}">
                <a16:creationId xmlns:a16="http://schemas.microsoft.com/office/drawing/2014/main" id="{8A48D712-548F-4FDB-883A-AF74B9343C94}"/>
              </a:ext>
            </a:extLst>
          </p:cNvPr>
          <p:cNvPicPr>
            <a:picLocks noChangeAspect="1"/>
          </p:cNvPicPr>
          <p:nvPr/>
        </p:nvPicPr>
        <p:blipFill>
          <a:blip r:embed="rId10"/>
          <a:stretch>
            <a:fillRect/>
          </a:stretch>
        </p:blipFill>
        <p:spPr>
          <a:xfrm>
            <a:off x="2315009" y="3373601"/>
            <a:ext cx="1142975" cy="357180"/>
          </a:xfrm>
          <a:prstGeom prst="rect">
            <a:avLst/>
          </a:prstGeom>
        </p:spPr>
      </p:pic>
      <p:pic>
        <p:nvPicPr>
          <p:cNvPr id="9" name="Picture 8">
            <a:extLst>
              <a:ext uri="{FF2B5EF4-FFF2-40B4-BE49-F238E27FC236}">
                <a16:creationId xmlns:a16="http://schemas.microsoft.com/office/drawing/2014/main" id="{2E181EAD-BFE5-4EB2-852B-FE25D2E757D7}"/>
              </a:ext>
            </a:extLst>
          </p:cNvPr>
          <p:cNvPicPr>
            <a:picLocks noChangeAspect="1"/>
          </p:cNvPicPr>
          <p:nvPr/>
        </p:nvPicPr>
        <p:blipFill>
          <a:blip r:embed="rId11"/>
          <a:stretch>
            <a:fillRect/>
          </a:stretch>
        </p:blipFill>
        <p:spPr>
          <a:xfrm>
            <a:off x="2848382" y="2492897"/>
            <a:ext cx="918689" cy="237592"/>
          </a:xfrm>
          <a:prstGeom prst="rect">
            <a:avLst/>
          </a:prstGeom>
        </p:spPr>
      </p:pic>
      <p:pic>
        <p:nvPicPr>
          <p:cNvPr id="10" name="Picture 9">
            <a:extLst>
              <a:ext uri="{FF2B5EF4-FFF2-40B4-BE49-F238E27FC236}">
                <a16:creationId xmlns:a16="http://schemas.microsoft.com/office/drawing/2014/main" id="{656AD602-C749-4C25-BB35-ECB5C6FA95AA}"/>
              </a:ext>
            </a:extLst>
          </p:cNvPr>
          <p:cNvPicPr>
            <a:picLocks noChangeAspect="1"/>
          </p:cNvPicPr>
          <p:nvPr/>
        </p:nvPicPr>
        <p:blipFill>
          <a:blip r:embed="rId12"/>
          <a:stretch>
            <a:fillRect/>
          </a:stretch>
        </p:blipFill>
        <p:spPr>
          <a:xfrm>
            <a:off x="4107279" y="2492897"/>
            <a:ext cx="645696" cy="271872"/>
          </a:xfrm>
          <a:prstGeom prst="rect">
            <a:avLst/>
          </a:prstGeom>
        </p:spPr>
      </p:pic>
      <p:pic>
        <p:nvPicPr>
          <p:cNvPr id="11" name="Picture 10">
            <a:extLst>
              <a:ext uri="{FF2B5EF4-FFF2-40B4-BE49-F238E27FC236}">
                <a16:creationId xmlns:a16="http://schemas.microsoft.com/office/drawing/2014/main" id="{36837C9B-2BD7-4AEE-9D82-1A48C30024AF}"/>
              </a:ext>
            </a:extLst>
          </p:cNvPr>
          <p:cNvPicPr>
            <a:picLocks noChangeAspect="1"/>
          </p:cNvPicPr>
          <p:nvPr/>
        </p:nvPicPr>
        <p:blipFill>
          <a:blip r:embed="rId13"/>
          <a:stretch>
            <a:fillRect/>
          </a:stretch>
        </p:blipFill>
        <p:spPr>
          <a:xfrm>
            <a:off x="4252310" y="3373601"/>
            <a:ext cx="965385" cy="307804"/>
          </a:xfrm>
          <a:prstGeom prst="rect">
            <a:avLst/>
          </a:prstGeom>
        </p:spPr>
      </p:pic>
      <p:pic>
        <p:nvPicPr>
          <p:cNvPr id="12" name="Picture 11">
            <a:extLst>
              <a:ext uri="{FF2B5EF4-FFF2-40B4-BE49-F238E27FC236}">
                <a16:creationId xmlns:a16="http://schemas.microsoft.com/office/drawing/2014/main" id="{45AEBD9F-AF8D-4C66-90C6-44A4FC919587}"/>
              </a:ext>
            </a:extLst>
          </p:cNvPr>
          <p:cNvPicPr>
            <a:picLocks noChangeAspect="1"/>
          </p:cNvPicPr>
          <p:nvPr/>
        </p:nvPicPr>
        <p:blipFill>
          <a:blip r:embed="rId14"/>
          <a:stretch>
            <a:fillRect/>
          </a:stretch>
        </p:blipFill>
        <p:spPr>
          <a:xfrm>
            <a:off x="5004048" y="3961410"/>
            <a:ext cx="813580" cy="389103"/>
          </a:xfrm>
          <a:prstGeom prst="rect">
            <a:avLst/>
          </a:prstGeom>
        </p:spPr>
      </p:pic>
      <p:pic>
        <p:nvPicPr>
          <p:cNvPr id="13" name="Picture 12">
            <a:extLst>
              <a:ext uri="{FF2B5EF4-FFF2-40B4-BE49-F238E27FC236}">
                <a16:creationId xmlns:a16="http://schemas.microsoft.com/office/drawing/2014/main" id="{317F46F1-631E-49EB-84D3-EA1AC32172BC}"/>
              </a:ext>
            </a:extLst>
          </p:cNvPr>
          <p:cNvPicPr>
            <a:picLocks noChangeAspect="1"/>
          </p:cNvPicPr>
          <p:nvPr/>
        </p:nvPicPr>
        <p:blipFill>
          <a:blip r:embed="rId15"/>
          <a:stretch>
            <a:fillRect/>
          </a:stretch>
        </p:blipFill>
        <p:spPr>
          <a:xfrm>
            <a:off x="5652120" y="4797152"/>
            <a:ext cx="970781" cy="277366"/>
          </a:xfrm>
          <a:prstGeom prst="rect">
            <a:avLst/>
          </a:prstGeom>
        </p:spPr>
      </p:pic>
      <p:pic>
        <p:nvPicPr>
          <p:cNvPr id="14" name="Picture 13">
            <a:extLst>
              <a:ext uri="{FF2B5EF4-FFF2-40B4-BE49-F238E27FC236}">
                <a16:creationId xmlns:a16="http://schemas.microsoft.com/office/drawing/2014/main" id="{3E3219A4-E04C-4121-AE9B-13C66E6FB95F}"/>
              </a:ext>
            </a:extLst>
          </p:cNvPr>
          <p:cNvPicPr>
            <a:picLocks noChangeAspect="1"/>
          </p:cNvPicPr>
          <p:nvPr/>
        </p:nvPicPr>
        <p:blipFill>
          <a:blip r:embed="rId16"/>
          <a:stretch>
            <a:fillRect/>
          </a:stretch>
        </p:blipFill>
        <p:spPr>
          <a:xfrm>
            <a:off x="5426967" y="2466908"/>
            <a:ext cx="1261529" cy="297861"/>
          </a:xfrm>
          <a:prstGeom prst="rect">
            <a:avLst/>
          </a:prstGeom>
        </p:spPr>
      </p:pic>
      <p:pic>
        <p:nvPicPr>
          <p:cNvPr id="15" name="Picture 14">
            <a:extLst>
              <a:ext uri="{FF2B5EF4-FFF2-40B4-BE49-F238E27FC236}">
                <a16:creationId xmlns:a16="http://schemas.microsoft.com/office/drawing/2014/main" id="{E519721A-A647-496A-AA9E-2EA8CD294291}"/>
              </a:ext>
            </a:extLst>
          </p:cNvPr>
          <p:cNvPicPr>
            <a:picLocks noChangeAspect="1"/>
          </p:cNvPicPr>
          <p:nvPr/>
        </p:nvPicPr>
        <p:blipFill>
          <a:blip r:embed="rId17"/>
          <a:stretch>
            <a:fillRect/>
          </a:stretch>
        </p:blipFill>
        <p:spPr>
          <a:xfrm>
            <a:off x="6012020" y="3286889"/>
            <a:ext cx="1248147" cy="277366"/>
          </a:xfrm>
          <a:prstGeom prst="rect">
            <a:avLst/>
          </a:prstGeom>
        </p:spPr>
      </p:pic>
      <p:pic>
        <p:nvPicPr>
          <p:cNvPr id="16" name="Picture 15">
            <a:extLst>
              <a:ext uri="{FF2B5EF4-FFF2-40B4-BE49-F238E27FC236}">
                <a16:creationId xmlns:a16="http://schemas.microsoft.com/office/drawing/2014/main" id="{7F333DAA-BF37-404F-9C94-2448EF5E9343}"/>
              </a:ext>
            </a:extLst>
          </p:cNvPr>
          <p:cNvPicPr>
            <a:picLocks noChangeAspect="1"/>
          </p:cNvPicPr>
          <p:nvPr/>
        </p:nvPicPr>
        <p:blipFill>
          <a:blip r:embed="rId18"/>
          <a:stretch>
            <a:fillRect/>
          </a:stretch>
        </p:blipFill>
        <p:spPr>
          <a:xfrm>
            <a:off x="7335199" y="4840584"/>
            <a:ext cx="1068691" cy="388615"/>
          </a:xfrm>
          <a:prstGeom prst="rect">
            <a:avLst/>
          </a:prstGeom>
        </p:spPr>
      </p:pic>
      <p:sp>
        <p:nvSpPr>
          <p:cNvPr id="18" name="Rectangle 17">
            <a:extLst>
              <a:ext uri="{FF2B5EF4-FFF2-40B4-BE49-F238E27FC236}">
                <a16:creationId xmlns:a16="http://schemas.microsoft.com/office/drawing/2014/main" id="{11C4FB0C-1A93-49C8-82FA-33B25505567F}"/>
              </a:ext>
            </a:extLst>
          </p:cNvPr>
          <p:cNvSpPr/>
          <p:nvPr/>
        </p:nvSpPr>
        <p:spPr>
          <a:xfrm>
            <a:off x="852428" y="5324046"/>
            <a:ext cx="4572000" cy="461665"/>
          </a:xfrm>
          <a:prstGeom prst="rect">
            <a:avLst/>
          </a:prstGeom>
        </p:spPr>
        <p:txBody>
          <a:bodyPr>
            <a:spAutoFit/>
          </a:bodyPr>
          <a:lstStyle/>
          <a:p>
            <a:pPr lvl="0" algn="l" fontAlgn="auto">
              <a:spcBef>
                <a:spcPts val="0"/>
              </a:spcBef>
              <a:spcAft>
                <a:spcPts val="0"/>
              </a:spcAft>
            </a:pPr>
            <a:r>
              <a:rPr lang="en-CA" sz="1200" b="0" dirty="0">
                <a:solidFill>
                  <a:prstClr val="black"/>
                </a:solidFill>
                <a:latin typeface="Calibri"/>
                <a:cs typeface="+mn-cs"/>
              </a:rPr>
              <a:t>Anticipation: You are very excited. You get to move to a city you’ve always wanted to live in and there is lots of anticipation.</a:t>
            </a:r>
          </a:p>
        </p:txBody>
      </p:sp>
      <p:sp>
        <p:nvSpPr>
          <p:cNvPr id="20" name="Rectangle 19">
            <a:extLst>
              <a:ext uri="{FF2B5EF4-FFF2-40B4-BE49-F238E27FC236}">
                <a16:creationId xmlns:a16="http://schemas.microsoft.com/office/drawing/2014/main" id="{CA463602-E3E1-4A87-918D-D85461E1E330}"/>
              </a:ext>
            </a:extLst>
          </p:cNvPr>
          <p:cNvSpPr/>
          <p:nvPr/>
        </p:nvSpPr>
        <p:spPr>
          <a:xfrm>
            <a:off x="1254281" y="3668938"/>
            <a:ext cx="4106890" cy="646331"/>
          </a:xfrm>
          <a:prstGeom prst="rect">
            <a:avLst/>
          </a:prstGeom>
        </p:spPr>
        <p:txBody>
          <a:bodyPr wrap="square">
            <a:spAutoFit/>
          </a:bodyPr>
          <a:lstStyle/>
          <a:p>
            <a:pPr lvl="0" algn="l" fontAlgn="auto">
              <a:spcBef>
                <a:spcPts val="0"/>
              </a:spcBef>
              <a:spcAft>
                <a:spcPts val="0"/>
              </a:spcAft>
            </a:pPr>
            <a:r>
              <a:rPr lang="en-CA" sz="1200" b="0" dirty="0">
                <a:solidFill>
                  <a:prstClr val="black"/>
                </a:solidFill>
                <a:latin typeface="Calibri"/>
                <a:cs typeface="+mn-cs"/>
              </a:rPr>
              <a:t>Stimulation: You are now starting to prepare. You’ve been encouraged to apply for a full scholarship and this is taking some effort.</a:t>
            </a:r>
          </a:p>
        </p:txBody>
      </p:sp>
      <p:sp>
        <p:nvSpPr>
          <p:cNvPr id="22" name="Rectangle 21">
            <a:extLst>
              <a:ext uri="{FF2B5EF4-FFF2-40B4-BE49-F238E27FC236}">
                <a16:creationId xmlns:a16="http://schemas.microsoft.com/office/drawing/2014/main" id="{B05D2680-CD24-49E5-8ADC-15A238524BBB}"/>
              </a:ext>
            </a:extLst>
          </p:cNvPr>
          <p:cNvSpPr/>
          <p:nvPr/>
        </p:nvSpPr>
        <p:spPr>
          <a:xfrm>
            <a:off x="1107188" y="2764856"/>
            <a:ext cx="4572000" cy="646331"/>
          </a:xfrm>
          <a:prstGeom prst="rect">
            <a:avLst/>
          </a:prstGeom>
        </p:spPr>
        <p:txBody>
          <a:bodyPr>
            <a:spAutoFit/>
          </a:bodyPr>
          <a:lstStyle/>
          <a:p>
            <a:pPr lvl="0" algn="l" fontAlgn="auto">
              <a:spcBef>
                <a:spcPts val="0"/>
              </a:spcBef>
              <a:spcAft>
                <a:spcPts val="0"/>
              </a:spcAft>
            </a:pPr>
            <a:r>
              <a:rPr lang="en-CA" sz="1200" b="0" dirty="0">
                <a:solidFill>
                  <a:prstClr val="black"/>
                </a:solidFill>
                <a:latin typeface="Calibri"/>
                <a:cs typeface="+mn-cs"/>
              </a:rPr>
              <a:t>Challenge: There are many things to get down now, but you’ve managed. You’ve hopped on the plane and now you are in your new apartment in your favorite city. The first courses are very interesting.</a:t>
            </a:r>
          </a:p>
        </p:txBody>
      </p:sp>
      <p:sp>
        <p:nvSpPr>
          <p:cNvPr id="24" name="Rectangle 23">
            <a:extLst>
              <a:ext uri="{FF2B5EF4-FFF2-40B4-BE49-F238E27FC236}">
                <a16:creationId xmlns:a16="http://schemas.microsoft.com/office/drawing/2014/main" id="{6DE47ECC-4199-4749-B720-B3FBA253AD4E}"/>
              </a:ext>
            </a:extLst>
          </p:cNvPr>
          <p:cNvSpPr/>
          <p:nvPr/>
        </p:nvSpPr>
        <p:spPr>
          <a:xfrm>
            <a:off x="3990967" y="1983800"/>
            <a:ext cx="4572000" cy="461665"/>
          </a:xfrm>
          <a:prstGeom prst="rect">
            <a:avLst/>
          </a:prstGeom>
        </p:spPr>
        <p:txBody>
          <a:bodyPr>
            <a:spAutoFit/>
          </a:bodyPr>
          <a:lstStyle/>
          <a:p>
            <a:pPr lvl="0" algn="l" fontAlgn="auto">
              <a:spcBef>
                <a:spcPts val="0"/>
              </a:spcBef>
              <a:spcAft>
                <a:spcPts val="0"/>
              </a:spcAft>
            </a:pPr>
            <a:r>
              <a:rPr lang="en-CA" sz="1200" b="0" dirty="0">
                <a:solidFill>
                  <a:prstClr val="black"/>
                </a:solidFill>
                <a:latin typeface="Calibri"/>
                <a:cs typeface="+mn-cs"/>
              </a:rPr>
              <a:t>Strain: After two months you realize that you are getting behind. You’ve missed a few deadlines.</a:t>
            </a:r>
          </a:p>
        </p:txBody>
      </p:sp>
      <p:sp>
        <p:nvSpPr>
          <p:cNvPr id="26" name="Rectangle 25">
            <a:extLst>
              <a:ext uri="{FF2B5EF4-FFF2-40B4-BE49-F238E27FC236}">
                <a16:creationId xmlns:a16="http://schemas.microsoft.com/office/drawing/2014/main" id="{B04B1440-88A5-456D-B508-CF40401F74B7}"/>
              </a:ext>
            </a:extLst>
          </p:cNvPr>
          <p:cNvSpPr/>
          <p:nvPr/>
        </p:nvSpPr>
        <p:spPr>
          <a:xfrm>
            <a:off x="7080204" y="2278683"/>
            <a:ext cx="1762826" cy="1200329"/>
          </a:xfrm>
          <a:prstGeom prst="rect">
            <a:avLst/>
          </a:prstGeom>
        </p:spPr>
        <p:txBody>
          <a:bodyPr wrap="square">
            <a:spAutoFit/>
          </a:bodyPr>
          <a:lstStyle/>
          <a:p>
            <a:pPr lvl="0" algn="l" fontAlgn="auto">
              <a:spcBef>
                <a:spcPts val="0"/>
              </a:spcBef>
              <a:spcAft>
                <a:spcPts val="0"/>
              </a:spcAft>
            </a:pPr>
            <a:r>
              <a:rPr lang="en-CA" sz="1200" b="0" dirty="0">
                <a:solidFill>
                  <a:prstClr val="black"/>
                </a:solidFill>
                <a:latin typeface="Calibri"/>
                <a:cs typeface="+mn-cs"/>
              </a:rPr>
              <a:t>Dysfunction: You start to skip classes to work on your assignments, but sitting in your apartment, you are finding it hard to concentrate.</a:t>
            </a:r>
          </a:p>
        </p:txBody>
      </p:sp>
      <p:sp>
        <p:nvSpPr>
          <p:cNvPr id="28" name="Rectangle 27">
            <a:extLst>
              <a:ext uri="{FF2B5EF4-FFF2-40B4-BE49-F238E27FC236}">
                <a16:creationId xmlns:a16="http://schemas.microsoft.com/office/drawing/2014/main" id="{5DF9DDD3-9940-4342-B4C2-8CF219C5091C}"/>
              </a:ext>
            </a:extLst>
          </p:cNvPr>
          <p:cNvSpPr/>
          <p:nvPr/>
        </p:nvSpPr>
        <p:spPr>
          <a:xfrm>
            <a:off x="6530863" y="3616698"/>
            <a:ext cx="2368795" cy="1015663"/>
          </a:xfrm>
          <a:prstGeom prst="rect">
            <a:avLst/>
          </a:prstGeom>
        </p:spPr>
        <p:txBody>
          <a:bodyPr wrap="square">
            <a:spAutoFit/>
          </a:bodyPr>
          <a:lstStyle/>
          <a:p>
            <a:pPr lvl="0" algn="l" fontAlgn="auto">
              <a:spcBef>
                <a:spcPts val="0"/>
              </a:spcBef>
              <a:spcAft>
                <a:spcPts val="0"/>
              </a:spcAft>
            </a:pPr>
            <a:r>
              <a:rPr lang="en-CA" sz="1200" b="0" dirty="0">
                <a:solidFill>
                  <a:prstClr val="black"/>
                </a:solidFill>
                <a:latin typeface="Calibri"/>
                <a:cs typeface="+mn-cs"/>
              </a:rPr>
              <a:t>Burnout: You’ve stopped going to classes altogether. You can’t stop crying and you are having trouble sleeping. Your family sends you a plane ticket and you head home.</a:t>
            </a:r>
          </a:p>
        </p:txBody>
      </p:sp>
      <p:sp>
        <p:nvSpPr>
          <p:cNvPr id="30" name="Rectangle 29">
            <a:extLst>
              <a:ext uri="{FF2B5EF4-FFF2-40B4-BE49-F238E27FC236}">
                <a16:creationId xmlns:a16="http://schemas.microsoft.com/office/drawing/2014/main" id="{7712E4A5-BEEA-4564-80E0-B5ED332AADEF}"/>
              </a:ext>
            </a:extLst>
          </p:cNvPr>
          <p:cNvSpPr/>
          <p:nvPr/>
        </p:nvSpPr>
        <p:spPr>
          <a:xfrm>
            <a:off x="5817629" y="5319639"/>
            <a:ext cx="2368796" cy="461665"/>
          </a:xfrm>
          <a:prstGeom prst="rect">
            <a:avLst/>
          </a:prstGeom>
        </p:spPr>
        <p:txBody>
          <a:bodyPr wrap="square">
            <a:spAutoFit/>
          </a:bodyPr>
          <a:lstStyle/>
          <a:p>
            <a:pPr lvl="0" algn="l" fontAlgn="auto">
              <a:spcBef>
                <a:spcPts val="0"/>
              </a:spcBef>
              <a:spcAft>
                <a:spcPts val="0"/>
              </a:spcAft>
            </a:pPr>
            <a:r>
              <a:rPr lang="en-CA" sz="1200" b="0" dirty="0">
                <a:solidFill>
                  <a:prstClr val="black"/>
                </a:solidFill>
                <a:latin typeface="Calibri"/>
                <a:cs typeface="+mn-cs"/>
              </a:rPr>
              <a:t>You see a doctor and you are diagnosed with depression.</a:t>
            </a:r>
          </a:p>
        </p:txBody>
      </p:sp>
      <p:pic>
        <p:nvPicPr>
          <p:cNvPr id="17" name="Audio 16">
            <a:hlinkClick r:id="" action="ppaction://media"/>
            <a:extLst>
              <a:ext uri="{FF2B5EF4-FFF2-40B4-BE49-F238E27FC236}">
                <a16:creationId xmlns:a16="http://schemas.microsoft.com/office/drawing/2014/main" id="{4BFD524B-B78D-4E46-B02F-1EA2E180C763}"/>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55969534"/>
      </p:ext>
    </p:extLst>
  </p:cSld>
  <p:clrMapOvr>
    <a:masterClrMapping/>
  </p:clrMapOvr>
  <mc:AlternateContent xmlns:mc="http://schemas.openxmlformats.org/markup-compatibility/2006" xmlns:p14="http://schemas.microsoft.com/office/powerpoint/2010/main">
    <mc:Choice Requires="p14">
      <p:transition spd="slow" p14:dur="2000" advTm="146857"/>
    </mc:Choice>
    <mc:Fallback xmlns="">
      <p:transition spd="slow" advTm="14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2"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7"/>
                </p:tgtEl>
              </p:cMediaNode>
            </p:audio>
          </p:childTnLst>
        </p:cTn>
      </p:par>
    </p:tnLst>
    <p:bldLst>
      <p:bldP spid="18" grpId="0"/>
      <p:bldP spid="18" grpId="1"/>
      <p:bldP spid="20" grpId="0"/>
      <p:bldP spid="20" grpId="1"/>
      <p:bldP spid="22" grpId="0"/>
      <p:bldP spid="22" grpId="1"/>
      <p:bldP spid="24" grpId="0"/>
      <p:bldP spid="24" grpId="2"/>
      <p:bldP spid="26" grpId="0"/>
      <p:bldP spid="26" grpId="1"/>
      <p:bldP spid="28" grpId="0"/>
      <p:bldP spid="28" grpId="1"/>
      <p:bldP spid="30" grpId="0"/>
      <p:bldP spid="3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2.ai">
            <a:extLst>
              <a:ext uri="{FF2B5EF4-FFF2-40B4-BE49-F238E27FC236}">
                <a16:creationId xmlns:a16="http://schemas.microsoft.com/office/drawing/2014/main" id="{9C225072-55A3-4FE3-8EA3-E194B053A8C8}"/>
              </a:ext>
            </a:extLst>
          </p:cNvPr>
          <p:cNvPicPr/>
          <p:nvPr/>
        </p:nvPicPr>
        <p:blipFill>
          <a:blip r:embed="rId6" cstate="print"/>
          <a:srcRect/>
          <a:stretch>
            <a:fillRect/>
          </a:stretch>
        </p:blipFill>
        <p:spPr bwMode="auto">
          <a:xfrm>
            <a:off x="1763688" y="-315416"/>
            <a:ext cx="6891226" cy="4824536"/>
          </a:xfrm>
          <a:prstGeom prst="rect">
            <a:avLst/>
          </a:prstGeom>
          <a:noFill/>
          <a:ln w="9525">
            <a:noFill/>
            <a:miter lim="800000"/>
            <a:headEnd/>
            <a:tailEnd/>
          </a:ln>
        </p:spPr>
      </p:pic>
      <p:sp>
        <p:nvSpPr>
          <p:cNvPr id="5" name="TextBox 4">
            <a:extLst>
              <a:ext uri="{FF2B5EF4-FFF2-40B4-BE49-F238E27FC236}">
                <a16:creationId xmlns:a16="http://schemas.microsoft.com/office/drawing/2014/main" id="{3251D4D5-43FF-4615-8134-573585303FCA}"/>
              </a:ext>
            </a:extLst>
          </p:cNvPr>
          <p:cNvSpPr txBox="1"/>
          <p:nvPr/>
        </p:nvSpPr>
        <p:spPr>
          <a:xfrm>
            <a:off x="755576" y="3717032"/>
            <a:ext cx="8118648" cy="3785652"/>
          </a:xfrm>
          <a:prstGeom prst="rect">
            <a:avLst/>
          </a:prstGeom>
          <a:noFill/>
        </p:spPr>
        <p:txBody>
          <a:bodyPr wrap="square" rtlCol="0">
            <a:spAutoFit/>
          </a:bodyPr>
          <a:lstStyle/>
          <a:p>
            <a:pPr marL="457200" indent="-457200" algn="l">
              <a:buAutoNum type="arabicPeriod"/>
            </a:pPr>
            <a:r>
              <a:rPr lang="en-CA" sz="2000" b="0" dirty="0">
                <a:latin typeface="+mj-lt"/>
              </a:rPr>
              <a:t>If we were that university student, what can we do when we cross the line into distress, or even before we cross the line into distress to help ourselves?</a:t>
            </a:r>
          </a:p>
          <a:p>
            <a:pPr marL="457200" indent="-457200" algn="l">
              <a:buAutoNum type="arabicPeriod"/>
            </a:pPr>
            <a:endParaRPr lang="en-CA" sz="2000" b="0" dirty="0">
              <a:latin typeface="+mj-lt"/>
            </a:endParaRPr>
          </a:p>
          <a:p>
            <a:pPr marL="457200" indent="-457200" algn="l">
              <a:buAutoNum type="arabicPeriod" startAt="2"/>
            </a:pPr>
            <a:r>
              <a:rPr lang="en-CA" sz="2000" b="0" dirty="0">
                <a:latin typeface="+mj-lt"/>
              </a:rPr>
              <a:t>What can we do to help ourselves in our current situation when we cross the line from eustress into distress?</a:t>
            </a:r>
          </a:p>
          <a:p>
            <a:pPr algn="l"/>
            <a:endParaRPr lang="en-CA" sz="2000" b="0" dirty="0">
              <a:latin typeface="+mj-lt"/>
            </a:endParaRPr>
          </a:p>
          <a:p>
            <a:pPr marL="452438" indent="-452438" algn="l"/>
            <a:r>
              <a:rPr lang="en-CA" sz="2000" b="0" dirty="0">
                <a:latin typeface="+mj-lt"/>
              </a:rPr>
              <a:t>3.   Find tips in the handout “Stress Management Tips” that you like for    the student in our scenario and for you right now.</a:t>
            </a:r>
            <a:br>
              <a:rPr lang="en-CA" sz="2000" b="0" dirty="0">
                <a:latin typeface="+mj-lt"/>
              </a:rPr>
            </a:br>
            <a:endParaRPr lang="en-CA" sz="2000" b="0" dirty="0">
              <a:latin typeface="+mj-lt"/>
            </a:endParaRPr>
          </a:p>
          <a:p>
            <a:pPr algn="l"/>
            <a:endParaRPr lang="en-CA" sz="2000" b="0" dirty="0">
              <a:latin typeface="+mj-lt"/>
            </a:endParaRPr>
          </a:p>
          <a:p>
            <a:pPr algn="l"/>
            <a:endParaRPr lang="en-CA" sz="2000" b="0" dirty="0">
              <a:latin typeface="+mj-lt"/>
            </a:endParaRPr>
          </a:p>
        </p:txBody>
      </p:sp>
      <p:pic>
        <p:nvPicPr>
          <p:cNvPr id="2" name="Audio 1">
            <a:hlinkClick r:id="" action="ppaction://media"/>
            <a:extLst>
              <a:ext uri="{FF2B5EF4-FFF2-40B4-BE49-F238E27FC236}">
                <a16:creationId xmlns:a16="http://schemas.microsoft.com/office/drawing/2014/main" id="{1AD5F038-B201-4417-895D-1931BC5F2F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39347539"/>
      </p:ext>
    </p:extLst>
  </p:cSld>
  <p:clrMapOvr>
    <a:masterClrMapping/>
  </p:clrMapOvr>
  <mc:AlternateContent xmlns:mc="http://schemas.openxmlformats.org/markup-compatibility/2006" xmlns:p14="http://schemas.microsoft.com/office/powerpoint/2010/main">
    <mc:Choice Requires="p14">
      <p:transition spd="slow" p14:dur="2000" advTm="101990"/>
    </mc:Choice>
    <mc:Fallback xmlns="">
      <p:transition spd="slow" advTm="10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0109-8D5D-49B0-9A19-BB571F504513}"/>
              </a:ext>
            </a:extLst>
          </p:cNvPr>
          <p:cNvSpPr>
            <a:spLocks noGrp="1"/>
          </p:cNvSpPr>
          <p:nvPr>
            <p:ph type="title"/>
          </p:nvPr>
        </p:nvSpPr>
        <p:spPr>
          <a:xfrm>
            <a:off x="457200" y="476672"/>
            <a:ext cx="8229600" cy="1143000"/>
          </a:xfrm>
        </p:spPr>
        <p:txBody>
          <a:bodyPr/>
          <a:lstStyle/>
          <a:p>
            <a:r>
              <a:rPr lang="en-CA" dirty="0"/>
              <a:t>Take a look at some of the stress management tips more closely.</a:t>
            </a:r>
          </a:p>
        </p:txBody>
      </p:sp>
      <p:pic>
        <p:nvPicPr>
          <p:cNvPr id="2050" name="Picture 2" descr="Image result for tips">
            <a:extLst>
              <a:ext uri="{FF2B5EF4-FFF2-40B4-BE49-F238E27FC236}">
                <a16:creationId xmlns:a16="http://schemas.microsoft.com/office/drawing/2014/main" id="{32257DD2-2285-40A5-9F42-779E0AABB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2708920"/>
            <a:ext cx="5063757"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1560067-7553-402C-A9C3-545118846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8657698"/>
      </p:ext>
    </p:extLst>
  </p:cSld>
  <p:clrMapOvr>
    <a:masterClrMapping/>
  </p:clrMapOvr>
  <mc:AlternateContent xmlns:mc="http://schemas.openxmlformats.org/markup-compatibility/2006" xmlns:p14="http://schemas.microsoft.com/office/powerpoint/2010/main">
    <mc:Choice Requires="p14">
      <p:transition spd="slow" p14:dur="2000" advTm="21551"/>
    </mc:Choice>
    <mc:Fallback xmlns="">
      <p:transition spd="slow" advTm="2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relaxation techniques">
            <a:extLst>
              <a:ext uri="{FF2B5EF4-FFF2-40B4-BE49-F238E27FC236}">
                <a16:creationId xmlns:a16="http://schemas.microsoft.com/office/drawing/2014/main" id="{4BE7D288-DC8E-4416-A6AC-ED51B781DE2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1560" y="476672"/>
            <a:ext cx="7992888" cy="6120680"/>
          </a:xfrm>
          <a:prstGeom prst="rect">
            <a:avLst/>
          </a:prstGeom>
          <a:noFill/>
          <a:ln>
            <a:noFill/>
          </a:ln>
        </p:spPr>
      </p:pic>
      <p:pic>
        <p:nvPicPr>
          <p:cNvPr id="2" name="Audio 1">
            <a:hlinkClick r:id="" action="ppaction://media"/>
            <a:extLst>
              <a:ext uri="{FF2B5EF4-FFF2-40B4-BE49-F238E27FC236}">
                <a16:creationId xmlns:a16="http://schemas.microsoft.com/office/drawing/2014/main" id="{07E3F859-8DDD-4FC3-BB8B-C202F1152E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2816124"/>
      </p:ext>
    </p:extLst>
  </p:cSld>
  <p:clrMapOvr>
    <a:masterClrMapping/>
  </p:clrMapOvr>
  <mc:AlternateContent xmlns:mc="http://schemas.openxmlformats.org/markup-compatibility/2006" xmlns:p14="http://schemas.microsoft.com/office/powerpoint/2010/main">
    <mc:Choice Requires="p14">
      <p:transition spd="slow" p14:dur="2000" advTm="250912"/>
    </mc:Choice>
    <mc:Fallback xmlns="">
      <p:transition spd="slow" advTm="25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89E7-9FB9-41F7-817D-19DCB0375221}"/>
              </a:ext>
            </a:extLst>
          </p:cNvPr>
          <p:cNvSpPr>
            <a:spLocks noGrp="1"/>
          </p:cNvSpPr>
          <p:nvPr>
            <p:ph type="title"/>
          </p:nvPr>
        </p:nvSpPr>
        <p:spPr/>
        <p:txBody>
          <a:bodyPr/>
          <a:lstStyle/>
          <a:p>
            <a:r>
              <a:rPr lang="en-CA" dirty="0"/>
              <a:t>What’s the big deal about a Positive Attitude?</a:t>
            </a:r>
          </a:p>
        </p:txBody>
      </p:sp>
      <p:sp>
        <p:nvSpPr>
          <p:cNvPr id="3" name="Content Placeholder 2">
            <a:extLst>
              <a:ext uri="{FF2B5EF4-FFF2-40B4-BE49-F238E27FC236}">
                <a16:creationId xmlns:a16="http://schemas.microsoft.com/office/drawing/2014/main" id="{F462DDEF-61FD-4A76-98E2-66151D7C6B80}"/>
              </a:ext>
            </a:extLst>
          </p:cNvPr>
          <p:cNvSpPr>
            <a:spLocks noGrp="1"/>
          </p:cNvSpPr>
          <p:nvPr>
            <p:ph idx="1"/>
          </p:nvPr>
        </p:nvSpPr>
        <p:spPr>
          <a:xfrm>
            <a:off x="539552" y="2057399"/>
            <a:ext cx="8229600" cy="4525963"/>
          </a:xfrm>
        </p:spPr>
        <p:txBody>
          <a:bodyPr/>
          <a:lstStyle/>
          <a:p>
            <a:pPr marL="0" indent="0">
              <a:buNone/>
            </a:pPr>
            <a:r>
              <a:rPr lang="en-CA" sz="1400" dirty="0"/>
              <a:t>Negative attitude</a:t>
            </a:r>
            <a:endParaRPr lang="en-CA" sz="1400" dirty="0">
              <a:hlinkClick r:id="rId6"/>
            </a:endParaRPr>
          </a:p>
          <a:p>
            <a:r>
              <a:rPr lang="en-CA" sz="1400" dirty="0">
                <a:hlinkClick r:id="rId6"/>
              </a:rPr>
              <a:t>https://www.bing.com/videos/search?q=keep+a+positive+attitude&amp;&amp;view=detail&amp;mid=701044E397B5079A5D8B701044E397B5079A5D8B&amp;&amp;FORM=VRDGAR</a:t>
            </a:r>
            <a:r>
              <a:rPr lang="en-CA" sz="1400" dirty="0"/>
              <a:t>  (Up to 26 seconds)</a:t>
            </a:r>
          </a:p>
          <a:p>
            <a:pPr marL="0" indent="0">
              <a:buNone/>
            </a:pPr>
            <a:r>
              <a:rPr lang="en-CA" sz="1400" dirty="0"/>
              <a:t>Positive attitude</a:t>
            </a:r>
          </a:p>
          <a:p>
            <a:r>
              <a:rPr lang="en-CA" sz="1400" dirty="0">
                <a:hlinkClick r:id="rId7"/>
              </a:rPr>
              <a:t>https://www.bing.com/videos/search?q=22+minutes+love+winter&amp;&amp;view=detail&amp;mid=54ADE21AE3EAF0D6F58454ADE21AE3EAF0D6F584&amp;&amp;FORM=VRDGAR</a:t>
            </a:r>
            <a:endParaRPr lang="en-CA" sz="1400" dirty="0"/>
          </a:p>
          <a:p>
            <a:pPr marL="0" indent="0">
              <a:buNone/>
            </a:pPr>
            <a:endParaRPr lang="en-CA" sz="1400" dirty="0"/>
          </a:p>
          <a:p>
            <a:pPr marL="0" indent="0">
              <a:buNone/>
            </a:pPr>
            <a:r>
              <a:rPr lang="en-CA" sz="1400" dirty="0"/>
              <a:t>Homework Questions</a:t>
            </a:r>
          </a:p>
          <a:p>
            <a:pPr>
              <a:buAutoNum type="arabicPeriod"/>
            </a:pPr>
            <a:r>
              <a:rPr lang="en-CA" sz="1400" dirty="0"/>
              <a:t>Would you say that you are more of a positive person or more of complainer? </a:t>
            </a:r>
          </a:p>
          <a:p>
            <a:pPr>
              <a:buAutoNum type="arabicPeriod"/>
            </a:pPr>
            <a:endParaRPr lang="en-CA" sz="1400" dirty="0"/>
          </a:p>
          <a:p>
            <a:pPr>
              <a:buAutoNum type="arabicPeriod"/>
            </a:pPr>
            <a:r>
              <a:rPr lang="en-CA" sz="1400" dirty="0"/>
              <a:t>The positive person in the second video is obviously an extreme, but do you think it makes a difference in the workplace if you are more positive?</a:t>
            </a:r>
          </a:p>
          <a:p>
            <a:pPr>
              <a:buAutoNum type="arabicPeriod"/>
            </a:pPr>
            <a:endParaRPr lang="en-CA" sz="1400" dirty="0"/>
          </a:p>
          <a:p>
            <a:pPr>
              <a:buAutoNum type="arabicPeriod"/>
            </a:pPr>
            <a:r>
              <a:rPr lang="en-CA" sz="1400" dirty="0"/>
              <a:t>How do you think that having a positive attitude affects your resilience?</a:t>
            </a:r>
          </a:p>
          <a:p>
            <a:pPr>
              <a:buAutoNum type="arabicPeriod"/>
            </a:pPr>
            <a:endParaRPr lang="en-CA" sz="1400" dirty="0"/>
          </a:p>
          <a:p>
            <a:pPr>
              <a:buAutoNum type="arabicPeriod"/>
            </a:pPr>
            <a:r>
              <a:rPr lang="en-CA" sz="1400" dirty="0"/>
              <a:t>Can a zebra change its stripes? Can you be less of a complainer and more positive?</a:t>
            </a:r>
          </a:p>
          <a:p>
            <a:pPr>
              <a:buAutoNum type="arabicPeriod"/>
            </a:pPr>
            <a:endParaRPr lang="en-CA" sz="1400" dirty="0"/>
          </a:p>
          <a:p>
            <a:endParaRPr lang="en-CA" dirty="0"/>
          </a:p>
          <a:p>
            <a:endParaRPr lang="en-CA" dirty="0"/>
          </a:p>
        </p:txBody>
      </p:sp>
      <p:pic>
        <p:nvPicPr>
          <p:cNvPr id="7" name="Audio 6">
            <a:hlinkClick r:id="" action="ppaction://media"/>
            <a:extLst>
              <a:ext uri="{FF2B5EF4-FFF2-40B4-BE49-F238E27FC236}">
                <a16:creationId xmlns:a16="http://schemas.microsoft.com/office/drawing/2014/main" id="{3B69EABB-F202-4722-B2F9-85FD7BB153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22665686"/>
      </p:ext>
    </p:extLst>
  </p:cSld>
  <p:clrMapOvr>
    <a:masterClrMapping/>
  </p:clrMapOvr>
  <mc:AlternateContent xmlns:mc="http://schemas.openxmlformats.org/markup-compatibility/2006" xmlns:p14="http://schemas.microsoft.com/office/powerpoint/2010/main">
    <mc:Choice Requires="p14">
      <p:transition spd="slow" p14:dur="2000" advTm="52361"/>
    </mc:Choice>
    <mc:Fallback xmlns="">
      <p:transition spd="slow" advTm="5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F51E-AEE4-44EB-A048-EAF7A4D630C0}"/>
              </a:ext>
            </a:extLst>
          </p:cNvPr>
          <p:cNvSpPr>
            <a:spLocks noGrp="1"/>
          </p:cNvSpPr>
          <p:nvPr>
            <p:ph type="title"/>
          </p:nvPr>
        </p:nvSpPr>
        <p:spPr/>
        <p:txBody>
          <a:bodyPr/>
          <a:lstStyle/>
          <a:p>
            <a:r>
              <a:rPr lang="en-CA" dirty="0"/>
              <a:t>The Serenity Prayer</a:t>
            </a:r>
          </a:p>
        </p:txBody>
      </p:sp>
      <p:sp>
        <p:nvSpPr>
          <p:cNvPr id="3" name="Content Placeholder 2">
            <a:extLst>
              <a:ext uri="{FF2B5EF4-FFF2-40B4-BE49-F238E27FC236}">
                <a16:creationId xmlns:a16="http://schemas.microsoft.com/office/drawing/2014/main" id="{724DB1A1-86B5-48D4-BCBB-FEDE46047447}"/>
              </a:ext>
            </a:extLst>
          </p:cNvPr>
          <p:cNvSpPr>
            <a:spLocks noGrp="1"/>
          </p:cNvSpPr>
          <p:nvPr>
            <p:ph idx="1"/>
          </p:nvPr>
        </p:nvSpPr>
        <p:spPr/>
        <p:txBody>
          <a:bodyPr/>
          <a:lstStyle/>
          <a:p>
            <a:pPr marL="0" indent="0">
              <a:buNone/>
            </a:pPr>
            <a:r>
              <a:rPr lang="en-CA" sz="2000" i="1" dirty="0"/>
              <a:t>Give me grace to accept with serenity</a:t>
            </a:r>
            <a:br>
              <a:rPr lang="en-CA" sz="2000" i="1" dirty="0"/>
            </a:br>
            <a:r>
              <a:rPr lang="en-CA" sz="2000" i="1" dirty="0"/>
              <a:t>the things that cannot be changed,</a:t>
            </a:r>
            <a:br>
              <a:rPr lang="en-CA" sz="2000" i="1" dirty="0"/>
            </a:br>
            <a:endParaRPr lang="en-CA" sz="2000" i="1" dirty="0"/>
          </a:p>
          <a:p>
            <a:pPr marL="0" indent="0">
              <a:buNone/>
            </a:pPr>
            <a:r>
              <a:rPr lang="en-CA" sz="2000" i="1" dirty="0"/>
              <a:t>Courage to change the things</a:t>
            </a:r>
            <a:br>
              <a:rPr lang="en-CA" sz="2000" i="1" dirty="0"/>
            </a:br>
            <a:r>
              <a:rPr lang="en-CA" sz="2000" i="1" dirty="0"/>
              <a:t>which should be changed,</a:t>
            </a:r>
            <a:br>
              <a:rPr lang="en-CA" sz="2000" i="1" dirty="0"/>
            </a:br>
            <a:endParaRPr lang="en-CA" sz="2000" i="1" dirty="0"/>
          </a:p>
          <a:p>
            <a:pPr marL="0" indent="0">
              <a:buNone/>
            </a:pPr>
            <a:r>
              <a:rPr lang="en-CA" sz="2000" i="1" dirty="0"/>
              <a:t>and the Wisdom to know the difference.</a:t>
            </a:r>
          </a:p>
          <a:p>
            <a:pPr marL="0" indent="0">
              <a:buNone/>
            </a:pPr>
            <a:endParaRPr lang="en-CA" sz="2000" dirty="0"/>
          </a:p>
          <a:p>
            <a:pPr marL="0" indent="0">
              <a:buNone/>
            </a:pPr>
            <a:endParaRPr lang="en-CA" sz="2000" dirty="0"/>
          </a:p>
          <a:p>
            <a:pPr marL="0" indent="0">
              <a:buNone/>
            </a:pPr>
            <a:endParaRPr lang="en-CA" sz="2000" dirty="0"/>
          </a:p>
          <a:p>
            <a:pPr marL="0" indent="0">
              <a:buNone/>
            </a:pPr>
            <a:r>
              <a:rPr lang="en-CA" sz="2000" dirty="0"/>
              <a:t>How can the serenity prayer help with resilience?</a:t>
            </a:r>
            <a:endParaRPr lang="en-CA" dirty="0"/>
          </a:p>
        </p:txBody>
      </p:sp>
      <p:pic>
        <p:nvPicPr>
          <p:cNvPr id="1026" name="Picture 2" descr="Image result for wisdom">
            <a:extLst>
              <a:ext uri="{FF2B5EF4-FFF2-40B4-BE49-F238E27FC236}">
                <a16:creationId xmlns:a16="http://schemas.microsoft.com/office/drawing/2014/main" id="{54C50FA7-7D39-4AC5-AF41-01902C39A5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8224" y="1417638"/>
            <a:ext cx="3168576" cy="211348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2EC5F1A-E365-497B-ABEA-0424B37F16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38448384"/>
      </p:ext>
    </p:extLst>
  </p:cSld>
  <p:clrMapOvr>
    <a:masterClrMapping/>
  </p:clrMapOvr>
  <mc:AlternateContent xmlns:mc="http://schemas.openxmlformats.org/markup-compatibility/2006" xmlns:p14="http://schemas.microsoft.com/office/powerpoint/2010/main">
    <mc:Choice Requires="p14">
      <p:transition spd="slow" p14:dur="2000" advTm="79373"/>
    </mc:Choice>
    <mc:Fallback xmlns="">
      <p:transition spd="slow" advTm="7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2772-3395-401F-9A09-BEF2D5761410}"/>
              </a:ext>
            </a:extLst>
          </p:cNvPr>
          <p:cNvSpPr>
            <a:spLocks noGrp="1"/>
          </p:cNvSpPr>
          <p:nvPr>
            <p:ph type="title"/>
          </p:nvPr>
        </p:nvSpPr>
        <p:spPr/>
        <p:txBody>
          <a:bodyPr/>
          <a:lstStyle/>
          <a:p>
            <a:r>
              <a:rPr lang="en-CA" dirty="0"/>
              <a:t>What is the difference between assertive and aggressive?</a:t>
            </a:r>
          </a:p>
        </p:txBody>
      </p:sp>
      <p:cxnSp>
        <p:nvCxnSpPr>
          <p:cNvPr id="5" name="Straight Arrow Connector 4">
            <a:extLst>
              <a:ext uri="{FF2B5EF4-FFF2-40B4-BE49-F238E27FC236}">
                <a16:creationId xmlns:a16="http://schemas.microsoft.com/office/drawing/2014/main" id="{C3FBB900-539A-4170-B203-443FF91D54EA}"/>
              </a:ext>
            </a:extLst>
          </p:cNvPr>
          <p:cNvCxnSpPr/>
          <p:nvPr/>
        </p:nvCxnSpPr>
        <p:spPr bwMode="auto">
          <a:xfrm>
            <a:off x="4716016" y="2407692"/>
            <a:ext cx="2952328" cy="0"/>
          </a:xfrm>
          <a:prstGeom prst="straightConnector1">
            <a:avLst/>
          </a:prstGeom>
          <a:solidFill>
            <a:srgbClr val="FFFFFF"/>
          </a:solidFill>
          <a:ln w="9525" cap="flat" cmpd="sng" algn="ctr">
            <a:solidFill>
              <a:srgbClr val="000000"/>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15382F81-40C8-4C18-B82B-51D542AF55A7}"/>
              </a:ext>
            </a:extLst>
          </p:cNvPr>
          <p:cNvCxnSpPr>
            <a:cxnSpLocks/>
          </p:cNvCxnSpPr>
          <p:nvPr/>
        </p:nvCxnSpPr>
        <p:spPr bwMode="auto">
          <a:xfrm flipH="1">
            <a:off x="1979712" y="2407692"/>
            <a:ext cx="2520280" cy="0"/>
          </a:xfrm>
          <a:prstGeom prst="straightConnector1">
            <a:avLst/>
          </a:prstGeom>
          <a:solidFill>
            <a:srgbClr val="FFFFFF"/>
          </a:solidFill>
          <a:ln w="9525" cap="flat" cmpd="sng" algn="ctr">
            <a:solidFill>
              <a:srgbClr val="000000"/>
            </a:solidFill>
            <a:prstDash val="solid"/>
            <a:round/>
            <a:headEnd type="none" w="med" len="med"/>
            <a:tailEnd type="triangle"/>
          </a:ln>
          <a:effectLst/>
        </p:spPr>
      </p:cxnSp>
      <p:sp>
        <p:nvSpPr>
          <p:cNvPr id="8" name="TextBox 7">
            <a:extLst>
              <a:ext uri="{FF2B5EF4-FFF2-40B4-BE49-F238E27FC236}">
                <a16:creationId xmlns:a16="http://schemas.microsoft.com/office/drawing/2014/main" id="{39227D44-0CCB-420D-BF98-DA7423D07889}"/>
              </a:ext>
            </a:extLst>
          </p:cNvPr>
          <p:cNvSpPr txBox="1"/>
          <p:nvPr/>
        </p:nvSpPr>
        <p:spPr>
          <a:xfrm>
            <a:off x="1115616" y="2780928"/>
            <a:ext cx="1944216" cy="307777"/>
          </a:xfrm>
          <a:prstGeom prst="rect">
            <a:avLst/>
          </a:prstGeom>
          <a:noFill/>
        </p:spPr>
        <p:txBody>
          <a:bodyPr wrap="square" rtlCol="0">
            <a:spAutoFit/>
          </a:bodyPr>
          <a:lstStyle/>
          <a:p>
            <a:r>
              <a:rPr lang="en-CA" sz="1400" b="0" dirty="0">
                <a:latin typeface="+mj-lt"/>
              </a:rPr>
              <a:t>passive</a:t>
            </a:r>
          </a:p>
        </p:txBody>
      </p:sp>
      <p:sp>
        <p:nvSpPr>
          <p:cNvPr id="9" name="Content Placeholder 8">
            <a:extLst>
              <a:ext uri="{FF2B5EF4-FFF2-40B4-BE49-F238E27FC236}">
                <a16:creationId xmlns:a16="http://schemas.microsoft.com/office/drawing/2014/main" id="{F71C6976-D32D-4ACC-89DE-F7EBEFB41F5D}"/>
              </a:ext>
            </a:extLst>
          </p:cNvPr>
          <p:cNvSpPr txBox="1">
            <a:spLocks noGrp="1"/>
          </p:cNvSpPr>
          <p:nvPr>
            <p:ph idx="1"/>
          </p:nvPr>
        </p:nvSpPr>
        <p:spPr>
          <a:xfrm>
            <a:off x="6943092" y="2780927"/>
            <a:ext cx="1594520" cy="307777"/>
          </a:xfrm>
          <a:prstGeom prst="rect">
            <a:avLst/>
          </a:prstGeom>
          <a:noFill/>
        </p:spPr>
        <p:txBody>
          <a:bodyPr wrap="square" rtlCol="0">
            <a:spAutoFit/>
          </a:bodyPr>
          <a:lstStyle/>
          <a:p>
            <a:pPr marL="0" indent="0">
              <a:buNone/>
            </a:pPr>
            <a:r>
              <a:rPr lang="en-CA" sz="1400" b="0" dirty="0">
                <a:latin typeface="+mj-lt"/>
              </a:rPr>
              <a:t>aggressive</a:t>
            </a:r>
          </a:p>
        </p:txBody>
      </p:sp>
      <p:sp>
        <p:nvSpPr>
          <p:cNvPr id="10" name="Content Placeholder 8">
            <a:extLst>
              <a:ext uri="{FF2B5EF4-FFF2-40B4-BE49-F238E27FC236}">
                <a16:creationId xmlns:a16="http://schemas.microsoft.com/office/drawing/2014/main" id="{CA263B4B-0A71-4430-A3D8-C4106E4512F3}"/>
              </a:ext>
            </a:extLst>
          </p:cNvPr>
          <p:cNvSpPr txBox="1">
            <a:spLocks/>
          </p:cNvSpPr>
          <p:nvPr/>
        </p:nvSpPr>
        <p:spPr>
          <a:xfrm>
            <a:off x="4204202" y="2780927"/>
            <a:ext cx="1594520" cy="307777"/>
          </a:xfrm>
          <a:prstGeom prst="rect">
            <a:avLst/>
          </a:prstGeom>
          <a:noFill/>
        </p:spPr>
        <p:txBody>
          <a:bodyPr wrap="square" rtlCol="0">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CA" sz="1400" b="0" kern="0" dirty="0">
                <a:latin typeface="+mj-lt"/>
              </a:rPr>
              <a:t>assertive</a:t>
            </a:r>
          </a:p>
        </p:txBody>
      </p:sp>
      <p:sp>
        <p:nvSpPr>
          <p:cNvPr id="14" name="Rectangle 13">
            <a:extLst>
              <a:ext uri="{FF2B5EF4-FFF2-40B4-BE49-F238E27FC236}">
                <a16:creationId xmlns:a16="http://schemas.microsoft.com/office/drawing/2014/main" id="{E0A87C48-0A71-4F9D-982E-010B0414F58C}"/>
              </a:ext>
            </a:extLst>
          </p:cNvPr>
          <p:cNvSpPr/>
          <p:nvPr/>
        </p:nvSpPr>
        <p:spPr>
          <a:xfrm>
            <a:off x="1439652" y="3369186"/>
            <a:ext cx="6552728" cy="3170099"/>
          </a:xfrm>
          <a:prstGeom prst="rect">
            <a:avLst/>
          </a:prstGeom>
        </p:spPr>
        <p:txBody>
          <a:bodyPr wrap="square">
            <a:spAutoFit/>
          </a:bodyPr>
          <a:lstStyle/>
          <a:p>
            <a:r>
              <a:rPr lang="en-CA" sz="2000" b="0" dirty="0">
                <a:latin typeface="+mj-lt"/>
                <a:hlinkClick r:id="rId6"/>
              </a:rPr>
              <a:t>https://www.youtube.com/watch?v=D7uREuGq5rA</a:t>
            </a:r>
            <a:endParaRPr lang="en-CA" sz="2000" b="0" dirty="0">
              <a:latin typeface="+mj-lt"/>
            </a:endParaRPr>
          </a:p>
          <a:p>
            <a:endParaRPr lang="en-CA" sz="2000" b="0" dirty="0">
              <a:latin typeface="+mj-lt"/>
            </a:endParaRPr>
          </a:p>
          <a:p>
            <a:endParaRPr lang="en-CA" sz="2000" b="0" dirty="0">
              <a:latin typeface="+mj-lt"/>
            </a:endParaRPr>
          </a:p>
          <a:p>
            <a:endParaRPr lang="en-CA" sz="2000" b="0" dirty="0">
              <a:latin typeface="+mj-lt"/>
            </a:endParaRPr>
          </a:p>
          <a:p>
            <a:endParaRPr lang="en-CA" sz="2000" b="0" dirty="0">
              <a:latin typeface="+mj-lt"/>
            </a:endParaRPr>
          </a:p>
          <a:p>
            <a:endParaRPr lang="en-CA" sz="2000" b="0" dirty="0">
              <a:latin typeface="+mj-lt"/>
            </a:endParaRPr>
          </a:p>
          <a:p>
            <a:pPr algn="l"/>
            <a:endParaRPr lang="en-CA" sz="1600" b="0" dirty="0">
              <a:latin typeface="+mj-lt"/>
            </a:endParaRPr>
          </a:p>
          <a:p>
            <a:pPr algn="l"/>
            <a:r>
              <a:rPr lang="en-CA" sz="1600" b="0" dirty="0">
                <a:latin typeface="+mj-lt"/>
              </a:rPr>
              <a:t> </a:t>
            </a:r>
          </a:p>
          <a:p>
            <a:pPr marL="457200" indent="-457200" algn="l">
              <a:buAutoNum type="arabicPeriod"/>
            </a:pPr>
            <a:r>
              <a:rPr lang="en-CA" sz="1600" b="0" dirty="0">
                <a:latin typeface="+mj-lt"/>
              </a:rPr>
              <a:t>Where do you think you are on the spectrum?</a:t>
            </a:r>
          </a:p>
          <a:p>
            <a:pPr marL="457200" indent="-457200" algn="l">
              <a:buAutoNum type="arabicPeriod"/>
            </a:pPr>
            <a:r>
              <a:rPr lang="en-CA" sz="1600" b="0" dirty="0">
                <a:latin typeface="+mj-lt"/>
              </a:rPr>
              <a:t>If you want to change, what do you think you can do to be more assertive?</a:t>
            </a:r>
          </a:p>
        </p:txBody>
      </p:sp>
      <p:pic>
        <p:nvPicPr>
          <p:cNvPr id="15" name="Picture 14">
            <a:extLst>
              <a:ext uri="{FF2B5EF4-FFF2-40B4-BE49-F238E27FC236}">
                <a16:creationId xmlns:a16="http://schemas.microsoft.com/office/drawing/2014/main" id="{AD5B0188-A354-4079-8BD2-85A4905D94CF}"/>
              </a:ext>
            </a:extLst>
          </p:cNvPr>
          <p:cNvPicPr>
            <a:picLocks noChangeAspect="1"/>
          </p:cNvPicPr>
          <p:nvPr/>
        </p:nvPicPr>
        <p:blipFill>
          <a:blip r:embed="rId7"/>
          <a:stretch>
            <a:fillRect/>
          </a:stretch>
        </p:blipFill>
        <p:spPr>
          <a:xfrm>
            <a:off x="3213596" y="3769296"/>
            <a:ext cx="2716807" cy="1725580"/>
          </a:xfrm>
          <a:prstGeom prst="rect">
            <a:avLst/>
          </a:prstGeom>
        </p:spPr>
      </p:pic>
      <p:pic>
        <p:nvPicPr>
          <p:cNvPr id="3" name="Audio 2">
            <a:hlinkClick r:id="" action="ppaction://media"/>
            <a:extLst>
              <a:ext uri="{FF2B5EF4-FFF2-40B4-BE49-F238E27FC236}">
                <a16:creationId xmlns:a16="http://schemas.microsoft.com/office/drawing/2014/main" id="{FD9544C9-14E7-4CAA-AD33-568F8DC4A6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70763594"/>
      </p:ext>
    </p:extLst>
  </p:cSld>
  <p:clrMapOvr>
    <a:masterClrMapping/>
  </p:clrMapOvr>
  <mc:AlternateContent xmlns:mc="http://schemas.openxmlformats.org/markup-compatibility/2006" xmlns:p14="http://schemas.microsoft.com/office/powerpoint/2010/main">
    <mc:Choice Requires="p14">
      <p:transition spd="slow" p14:dur="2000" advTm="23641"/>
    </mc:Choice>
    <mc:Fallback xmlns="">
      <p:transition spd="slow" advTm="2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8" grpId="0"/>
      <p:bldP spid="9"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80BA416-BE97-4F13-A555-70A1DFC9DC50}"/>
              </a:ext>
            </a:extLst>
          </p:cNvPr>
          <p:cNvSpPr>
            <a:spLocks noGrp="1"/>
          </p:cNvSpPr>
          <p:nvPr>
            <p:ph type="title"/>
          </p:nvPr>
        </p:nvSpPr>
        <p:spPr>
          <a:xfrm>
            <a:off x="457200" y="457200"/>
            <a:ext cx="8229600" cy="1143000"/>
          </a:xfrm>
        </p:spPr>
        <p:txBody>
          <a:bodyPr/>
          <a:lstStyle/>
          <a:p>
            <a:pPr algn="ctr"/>
            <a:r>
              <a:rPr lang="en-CA" altLang="en-US" sz="3800" b="1" dirty="0">
                <a:latin typeface="Tahoma" panose="020B0604030504040204" pitchFamily="34" charset="0"/>
                <a:cs typeface="Tahoma" panose="020B0604030504040204" pitchFamily="34" charset="0"/>
              </a:rPr>
              <a:t>Check-in </a:t>
            </a:r>
          </a:p>
        </p:txBody>
      </p:sp>
      <p:sp>
        <p:nvSpPr>
          <p:cNvPr id="3" name="Content Placeholder 2">
            <a:extLst>
              <a:ext uri="{FF2B5EF4-FFF2-40B4-BE49-F238E27FC236}">
                <a16:creationId xmlns:a16="http://schemas.microsoft.com/office/drawing/2014/main" id="{42B96C1C-BB6C-462B-B8F5-1F40DBDBCB75}"/>
              </a:ext>
            </a:extLst>
          </p:cNvPr>
          <p:cNvSpPr>
            <a:spLocks noGrp="1"/>
          </p:cNvSpPr>
          <p:nvPr>
            <p:ph idx="1"/>
          </p:nvPr>
        </p:nvSpPr>
        <p:spPr>
          <a:xfrm>
            <a:off x="457200" y="1828800"/>
            <a:ext cx="8229600" cy="4389438"/>
          </a:xfrm>
        </p:spPr>
        <p:txBody>
          <a:bodyPr/>
          <a:lstStyle/>
          <a:p>
            <a:pPr>
              <a:defRPr/>
            </a:pPr>
            <a:r>
              <a:rPr lang="en-US" dirty="0">
                <a:latin typeface="+mj-lt"/>
              </a:rPr>
              <a:t>What is Resiliency? </a:t>
            </a:r>
          </a:p>
          <a:p>
            <a:pPr>
              <a:defRPr/>
            </a:pPr>
            <a:endParaRPr lang="en-US" dirty="0">
              <a:latin typeface="+mj-lt"/>
            </a:endParaRPr>
          </a:p>
          <a:p>
            <a:pPr>
              <a:defRPr/>
            </a:pPr>
            <a:r>
              <a:rPr lang="en-US" dirty="0">
                <a:latin typeface="+mj-lt"/>
              </a:rPr>
              <a:t>How do you demonstrate you are resilient?</a:t>
            </a:r>
          </a:p>
          <a:p>
            <a:pPr>
              <a:defRPr/>
            </a:pPr>
            <a:endParaRPr lang="en-US" dirty="0">
              <a:latin typeface="+mj-lt"/>
            </a:endParaRPr>
          </a:p>
          <a:p>
            <a:pPr>
              <a:defRPr/>
            </a:pPr>
            <a:r>
              <a:rPr lang="en-US" dirty="0">
                <a:latin typeface="+mj-lt"/>
              </a:rPr>
              <a:t>How can one build their resiliency skills? </a:t>
            </a:r>
          </a:p>
          <a:p>
            <a:pPr>
              <a:defRPr/>
            </a:pPr>
            <a:endParaRPr lang="en-CA" sz="2800" dirty="0">
              <a:latin typeface="+mj-lt"/>
            </a:endParaRPr>
          </a:p>
          <a:p>
            <a:pPr>
              <a:defRPr/>
            </a:pPr>
            <a:endParaRPr lang="en-CA" dirty="0"/>
          </a:p>
        </p:txBody>
      </p:sp>
      <p:sp>
        <p:nvSpPr>
          <p:cNvPr id="5" name="TextBox 4">
            <a:extLst>
              <a:ext uri="{FF2B5EF4-FFF2-40B4-BE49-F238E27FC236}">
                <a16:creationId xmlns:a16="http://schemas.microsoft.com/office/drawing/2014/main" id="{F874C12F-E85B-4D53-B566-F74631AB8125}"/>
              </a:ext>
            </a:extLst>
          </p:cNvPr>
          <p:cNvSpPr txBox="1"/>
          <p:nvPr/>
        </p:nvSpPr>
        <p:spPr>
          <a:xfrm>
            <a:off x="0" y="6350000"/>
            <a:ext cx="4643438" cy="246063"/>
          </a:xfrm>
          <a:prstGeom prst="rect">
            <a:avLst/>
          </a:prstGeom>
          <a:noFill/>
        </p:spPr>
        <p:txBody>
          <a:bodyPr>
            <a:spAutoFit/>
          </a:bodyPr>
          <a:lstStyle/>
          <a:p>
            <a:pPr>
              <a:defRPr/>
            </a:pPr>
            <a:r>
              <a:rPr lang="en-CA" sz="1000" dirty="0">
                <a:solidFill>
                  <a:schemeClr val="tx1">
                    <a:lumMod val="50000"/>
                    <a:lumOff val="50000"/>
                  </a:schemeClr>
                </a:solidFill>
              </a:rPr>
              <a:t>© 2020 Workplace Education Manitoba.  All Rights Reserved.</a:t>
            </a:r>
          </a:p>
        </p:txBody>
      </p:sp>
      <p:pic>
        <p:nvPicPr>
          <p:cNvPr id="6" name="Audio 5">
            <a:hlinkClick r:id="" action="ppaction://media"/>
            <a:extLst>
              <a:ext uri="{FF2B5EF4-FFF2-40B4-BE49-F238E27FC236}">
                <a16:creationId xmlns:a16="http://schemas.microsoft.com/office/drawing/2014/main" id="{AC81CD7A-DBBF-4824-B1B1-DD7419DF30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7964179"/>
      </p:ext>
    </p:extLst>
  </p:cSld>
  <p:clrMapOvr>
    <a:masterClrMapping/>
  </p:clrMapOvr>
  <p:transition spd="slow" advTm="19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sz="half" idx="1"/>
          </p:nvPr>
        </p:nvSpPr>
        <p:spPr>
          <a:xfrm>
            <a:off x="457200" y="1600200"/>
            <a:ext cx="7874000" cy="4525963"/>
          </a:xfrm>
        </p:spPr>
        <p:txBody>
          <a:bodyPr>
            <a:normAutofit fontScale="85000" lnSpcReduction="20000"/>
          </a:bodyPr>
          <a:lstStyle/>
          <a:p>
            <a:r>
              <a:rPr lang="en-GB" sz="4200" dirty="0"/>
              <a:t>Resilience:</a:t>
            </a:r>
          </a:p>
          <a:p>
            <a:pPr lvl="1"/>
            <a:r>
              <a:rPr lang="en-GB" sz="4200" dirty="0"/>
              <a:t>Is a psychological strength</a:t>
            </a:r>
          </a:p>
          <a:p>
            <a:pPr lvl="1"/>
            <a:r>
              <a:rPr lang="en-GB" sz="4200" dirty="0"/>
              <a:t>It can help us adapt &amp; grow from challenges</a:t>
            </a:r>
          </a:p>
          <a:p>
            <a:pPr lvl="1"/>
            <a:r>
              <a:rPr lang="en-GB" sz="4200" dirty="0"/>
              <a:t>It is NOT a fixed state</a:t>
            </a:r>
          </a:p>
          <a:p>
            <a:pPr lvl="1"/>
            <a:r>
              <a:rPr lang="en-GB" sz="4200" dirty="0"/>
              <a:t>Can be developed &amp; enhanced </a:t>
            </a:r>
          </a:p>
          <a:p>
            <a:pPr lvl="1"/>
            <a:r>
              <a:rPr lang="en-GB" sz="4200" dirty="0"/>
              <a:t>Practical strategies and flexible thinking can be helpful</a:t>
            </a:r>
          </a:p>
          <a:p>
            <a:pPr marL="457200" lvl="1" indent="0">
              <a:buNone/>
            </a:pPr>
            <a:endParaRPr lang="en-GB" sz="4200" dirty="0"/>
          </a:p>
          <a:p>
            <a:pPr marL="0" indent="0">
              <a:buNone/>
            </a:pPr>
            <a:endParaRPr lang="en-GB" dirty="0"/>
          </a:p>
          <a:p>
            <a:endParaRPr lang="en-GB" dirty="0"/>
          </a:p>
        </p:txBody>
      </p:sp>
      <p:pic>
        <p:nvPicPr>
          <p:cNvPr id="4" name="Audio 3">
            <a:hlinkClick r:id="" action="ppaction://media"/>
            <a:extLst>
              <a:ext uri="{FF2B5EF4-FFF2-40B4-BE49-F238E27FC236}">
                <a16:creationId xmlns:a16="http://schemas.microsoft.com/office/drawing/2014/main" id="{6BC198F1-5252-49FF-A069-1F2D04309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3010475"/>
      </p:ext>
    </p:extLst>
  </p:cSld>
  <p:clrMapOvr>
    <a:masterClrMapping/>
  </p:clrMapOvr>
  <mc:AlternateContent xmlns:mc="http://schemas.openxmlformats.org/markup-compatibility/2006" xmlns:p14="http://schemas.microsoft.com/office/powerpoint/2010/main">
    <mc:Choice Requires="p14">
      <p:transition spd="slow" p14:dur="2000" advTm="55585"/>
    </mc:Choice>
    <mc:Fallback xmlns="">
      <p:transition spd="slow" advTm="5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9E1E-F9AA-40B3-B6DF-C6D3F7DA1334}"/>
              </a:ext>
            </a:extLst>
          </p:cNvPr>
          <p:cNvSpPr>
            <a:spLocks noGrp="1"/>
          </p:cNvSpPr>
          <p:nvPr>
            <p:ph type="title"/>
          </p:nvPr>
        </p:nvSpPr>
        <p:spPr/>
        <p:txBody>
          <a:bodyPr/>
          <a:lstStyle/>
          <a:p>
            <a:r>
              <a:rPr lang="en-US" dirty="0"/>
              <a:t>10 Ways to Build Resiliency</a:t>
            </a:r>
            <a:endParaRPr lang="en-CA" dirty="0"/>
          </a:p>
        </p:txBody>
      </p:sp>
      <p:sp>
        <p:nvSpPr>
          <p:cNvPr id="4" name="Content Placeholder 3">
            <a:extLst>
              <a:ext uri="{FF2B5EF4-FFF2-40B4-BE49-F238E27FC236}">
                <a16:creationId xmlns:a16="http://schemas.microsoft.com/office/drawing/2014/main" id="{4FA12CBD-CAE6-45E6-B5CF-214AEB9C2BC4}"/>
              </a:ext>
            </a:extLst>
          </p:cNvPr>
          <p:cNvSpPr>
            <a:spLocks noGrp="1"/>
          </p:cNvSpPr>
          <p:nvPr>
            <p:ph sz="half" idx="1"/>
          </p:nvPr>
        </p:nvSpPr>
        <p:spPr/>
        <p:txBody>
          <a:bodyPr/>
          <a:lstStyle/>
          <a:p>
            <a:pPr marL="514350" indent="-514350">
              <a:buAutoNum type="arabicPeriod"/>
            </a:pPr>
            <a:r>
              <a:rPr lang="en-US" sz="2600" dirty="0"/>
              <a:t>Make connections.</a:t>
            </a:r>
          </a:p>
          <a:p>
            <a:pPr marL="514350" indent="-514350">
              <a:buAutoNum type="arabicPeriod"/>
            </a:pPr>
            <a:r>
              <a:rPr lang="en-CA" sz="2600" dirty="0">
                <a:solidFill>
                  <a:srgbClr val="0070C0"/>
                </a:solidFill>
              </a:rPr>
              <a:t>Avoid seeing crises as insurmountable problems.</a:t>
            </a:r>
          </a:p>
          <a:p>
            <a:pPr marL="514350" indent="-514350">
              <a:buAutoNum type="arabicPeriod"/>
            </a:pPr>
            <a:r>
              <a:rPr lang="en-CA" sz="2600" dirty="0"/>
              <a:t>Accept that change is a part of living. </a:t>
            </a:r>
          </a:p>
          <a:p>
            <a:pPr marL="514350" indent="-514350">
              <a:buAutoNum type="arabicPeriod"/>
            </a:pPr>
            <a:r>
              <a:rPr lang="en-CA" sz="2600" dirty="0">
                <a:solidFill>
                  <a:srgbClr val="0070C0"/>
                </a:solidFill>
              </a:rPr>
              <a:t>Move towards your goals.</a:t>
            </a:r>
          </a:p>
          <a:p>
            <a:pPr marL="514350" indent="-514350">
              <a:buAutoNum type="arabicPeriod"/>
            </a:pPr>
            <a:r>
              <a:rPr lang="en-CA" sz="2600" dirty="0"/>
              <a:t>Take decisive actions. </a:t>
            </a:r>
          </a:p>
          <a:p>
            <a:pPr marL="514350" indent="-514350">
              <a:buAutoNum type="arabicPeriod"/>
            </a:pPr>
            <a:endParaRPr lang="en-CA" sz="2600" dirty="0"/>
          </a:p>
          <a:p>
            <a:pPr marL="0" indent="0">
              <a:buNone/>
            </a:pPr>
            <a:r>
              <a:rPr lang="en-CA" sz="1100" dirty="0"/>
              <a:t>Source: American Psychological Association</a:t>
            </a:r>
            <a:br>
              <a:rPr lang="en-CA" sz="1100" dirty="0"/>
            </a:br>
            <a:endParaRPr lang="en-CA" sz="1100" dirty="0"/>
          </a:p>
        </p:txBody>
      </p:sp>
      <p:sp>
        <p:nvSpPr>
          <p:cNvPr id="5" name="Content Placeholder 4">
            <a:extLst>
              <a:ext uri="{FF2B5EF4-FFF2-40B4-BE49-F238E27FC236}">
                <a16:creationId xmlns:a16="http://schemas.microsoft.com/office/drawing/2014/main" id="{4E0B8430-FC44-4455-B1A9-909EA6FCFC2F}"/>
              </a:ext>
            </a:extLst>
          </p:cNvPr>
          <p:cNvSpPr>
            <a:spLocks noGrp="1"/>
          </p:cNvSpPr>
          <p:nvPr>
            <p:ph sz="half" idx="2"/>
          </p:nvPr>
        </p:nvSpPr>
        <p:spPr/>
        <p:txBody>
          <a:bodyPr/>
          <a:lstStyle/>
          <a:p>
            <a:pPr marL="0" indent="0">
              <a:buNone/>
            </a:pPr>
            <a:r>
              <a:rPr lang="en-US" sz="2600" dirty="0"/>
              <a:t>6. </a:t>
            </a:r>
            <a:r>
              <a:rPr lang="en-US" sz="2600" dirty="0">
                <a:solidFill>
                  <a:srgbClr val="0070C0"/>
                </a:solidFill>
              </a:rPr>
              <a:t>Look for opportunities for self-discovery.</a:t>
            </a:r>
          </a:p>
          <a:p>
            <a:pPr marL="0" indent="0">
              <a:buNone/>
            </a:pPr>
            <a:r>
              <a:rPr lang="en-US" sz="2600" dirty="0"/>
              <a:t>7. </a:t>
            </a:r>
            <a:r>
              <a:rPr lang="en-CA" sz="2600" dirty="0"/>
              <a:t>Nurture a positive view of yourself. </a:t>
            </a:r>
          </a:p>
          <a:p>
            <a:pPr marL="0" indent="0">
              <a:buNone/>
            </a:pPr>
            <a:r>
              <a:rPr lang="en-CA" sz="2600" dirty="0"/>
              <a:t>8. </a:t>
            </a:r>
            <a:r>
              <a:rPr lang="en-CA" sz="2600" dirty="0">
                <a:solidFill>
                  <a:srgbClr val="0070C0"/>
                </a:solidFill>
              </a:rPr>
              <a:t>Keep things in perspective. </a:t>
            </a:r>
          </a:p>
          <a:p>
            <a:pPr marL="0" indent="0">
              <a:buNone/>
            </a:pPr>
            <a:r>
              <a:rPr lang="en-CA" sz="2600" dirty="0"/>
              <a:t>9. Maintain a hopeful outlook. </a:t>
            </a:r>
          </a:p>
          <a:p>
            <a:pPr marL="0" indent="0">
              <a:buNone/>
            </a:pPr>
            <a:r>
              <a:rPr lang="en-CA" sz="2600" dirty="0"/>
              <a:t>10. </a:t>
            </a:r>
            <a:r>
              <a:rPr lang="en-CA" sz="2600" dirty="0">
                <a:solidFill>
                  <a:srgbClr val="0070C0"/>
                </a:solidFill>
              </a:rPr>
              <a:t>Take care of yourself.</a:t>
            </a:r>
          </a:p>
        </p:txBody>
      </p:sp>
      <p:pic>
        <p:nvPicPr>
          <p:cNvPr id="7" name="Audio 6">
            <a:hlinkClick r:id="" action="ppaction://media"/>
            <a:extLst>
              <a:ext uri="{FF2B5EF4-FFF2-40B4-BE49-F238E27FC236}">
                <a16:creationId xmlns:a16="http://schemas.microsoft.com/office/drawing/2014/main" id="{00DD94AC-CADF-499F-B7BF-67D2C8B4D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8697708"/>
      </p:ext>
    </p:extLst>
  </p:cSld>
  <p:clrMapOvr>
    <a:masterClrMapping/>
  </p:clrMapOvr>
  <mc:AlternateContent xmlns:mc="http://schemas.openxmlformats.org/markup-compatibility/2006" xmlns:p14="http://schemas.microsoft.com/office/powerpoint/2010/main">
    <mc:Choice Requires="p14">
      <p:transition spd="slow" p14:dur="2000" advTm="333854"/>
    </mc:Choice>
    <mc:Fallback xmlns="">
      <p:transition spd="slow" advTm="33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265428-BDE6-471A-B1B4-65BBCE94C759}"/>
              </a:ext>
            </a:extLst>
          </p:cNvPr>
          <p:cNvSpPr>
            <a:spLocks noGrp="1"/>
          </p:cNvSpPr>
          <p:nvPr>
            <p:ph type="title"/>
          </p:nvPr>
        </p:nvSpPr>
        <p:spPr/>
        <p:txBody>
          <a:bodyPr/>
          <a:lstStyle/>
          <a:p>
            <a:r>
              <a:rPr lang="en-US" dirty="0"/>
              <a:t>Resilience Building Plan </a:t>
            </a:r>
            <a:endParaRPr lang="en-CA" dirty="0"/>
          </a:p>
        </p:txBody>
      </p:sp>
      <p:sp>
        <p:nvSpPr>
          <p:cNvPr id="6" name="Content Placeholder 5">
            <a:extLst>
              <a:ext uri="{FF2B5EF4-FFF2-40B4-BE49-F238E27FC236}">
                <a16:creationId xmlns:a16="http://schemas.microsoft.com/office/drawing/2014/main" id="{F7142FC4-DE22-4551-93A9-E692993732A8}"/>
              </a:ext>
            </a:extLst>
          </p:cNvPr>
          <p:cNvSpPr>
            <a:spLocks noGrp="1"/>
          </p:cNvSpPr>
          <p:nvPr>
            <p:ph idx="1"/>
          </p:nvPr>
        </p:nvSpPr>
        <p:spPr/>
        <p:txBody>
          <a:bodyPr/>
          <a:lstStyle/>
          <a:p>
            <a:r>
              <a:rPr lang="en-US" dirty="0"/>
              <a:t>Using the Worksheet: </a:t>
            </a:r>
            <a:r>
              <a:rPr lang="en-US" b="1" dirty="0"/>
              <a:t>Resilience Building Plan</a:t>
            </a:r>
            <a:r>
              <a:rPr lang="en-US" dirty="0"/>
              <a:t>, create a plan for yourself and practice these skills. Be open to not doing all of them perfectly and curious about what you are going to learn about yourself and others in the process.</a:t>
            </a:r>
            <a:endParaRPr lang="en-CA" dirty="0"/>
          </a:p>
        </p:txBody>
      </p:sp>
      <p:pic>
        <p:nvPicPr>
          <p:cNvPr id="7" name="Audio 6">
            <a:hlinkClick r:id="" action="ppaction://media"/>
            <a:extLst>
              <a:ext uri="{FF2B5EF4-FFF2-40B4-BE49-F238E27FC236}">
                <a16:creationId xmlns:a16="http://schemas.microsoft.com/office/drawing/2014/main" id="{ADEFE034-A3B8-494B-A138-0E7898122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1403971"/>
      </p:ext>
    </p:extLst>
  </p:cSld>
  <p:clrMapOvr>
    <a:masterClrMapping/>
  </p:clrMapOvr>
  <mc:AlternateContent xmlns:mc="http://schemas.openxmlformats.org/markup-compatibility/2006" xmlns:p14="http://schemas.microsoft.com/office/powerpoint/2010/main">
    <mc:Choice Requires="p14">
      <p:transition spd="slow" p14:dur="2000" advTm="32215"/>
    </mc:Choice>
    <mc:Fallback xmlns="">
      <p:transition spd="slow" advTm="32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36FF0288-1716-41F0-8E8C-7D737EDF0D0C}"/>
              </a:ext>
            </a:extLst>
          </p:cNvPr>
          <p:cNvSpPr>
            <a:spLocks noGrp="1"/>
          </p:cNvSpPr>
          <p:nvPr>
            <p:ph type="title"/>
          </p:nvPr>
        </p:nvSpPr>
        <p:spPr/>
        <p:txBody>
          <a:bodyPr/>
          <a:lstStyle/>
          <a:p>
            <a:r>
              <a:rPr lang="en-US" altLang="en-US" sz="3800" b="1">
                <a:latin typeface="Tahoma" panose="020B0604030504040204" pitchFamily="34" charset="0"/>
                <a:cs typeface="Tahoma" panose="020B0604030504040204" pitchFamily="34" charset="0"/>
              </a:rPr>
              <a:t>Post-Training Assessment</a:t>
            </a:r>
            <a:endParaRPr lang="en-CA" altLang="en-US" sz="3800" b="1">
              <a:latin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DA65B55-803F-416E-AA47-08FED1BB1E10}"/>
              </a:ext>
            </a:extLst>
          </p:cNvPr>
          <p:cNvSpPr>
            <a:spLocks noGrp="1"/>
          </p:cNvSpPr>
          <p:nvPr>
            <p:ph idx="1"/>
          </p:nvPr>
        </p:nvSpPr>
        <p:spPr>
          <a:xfrm>
            <a:off x="304800" y="2165350"/>
            <a:ext cx="8229600" cy="4389438"/>
          </a:xfrm>
        </p:spPr>
        <p:txBody>
          <a:bodyPr/>
          <a:lstStyle/>
          <a:p>
            <a:pPr>
              <a:defRPr/>
            </a:pPr>
            <a:r>
              <a:rPr lang="en-US" dirty="0">
                <a:latin typeface="+mj-lt"/>
              </a:rPr>
              <a:t>How will you use what you have learned in this session?</a:t>
            </a:r>
          </a:p>
          <a:p>
            <a:pPr>
              <a:defRPr/>
            </a:pPr>
            <a:endParaRPr lang="en-US" dirty="0">
              <a:latin typeface="+mj-lt"/>
            </a:endParaRPr>
          </a:p>
          <a:p>
            <a:pPr>
              <a:defRPr/>
            </a:pPr>
            <a:r>
              <a:rPr lang="en-US" dirty="0">
                <a:latin typeface="+mj-lt"/>
              </a:rPr>
              <a:t>What are the benefits of learning this knowledge and skills?</a:t>
            </a:r>
          </a:p>
        </p:txBody>
      </p:sp>
      <p:sp>
        <p:nvSpPr>
          <p:cNvPr id="5" name="TextBox 4">
            <a:extLst>
              <a:ext uri="{FF2B5EF4-FFF2-40B4-BE49-F238E27FC236}">
                <a16:creationId xmlns:a16="http://schemas.microsoft.com/office/drawing/2014/main" id="{F91DEC42-AC0C-41F5-98C8-83EB1022325A}"/>
              </a:ext>
            </a:extLst>
          </p:cNvPr>
          <p:cNvSpPr txBox="1"/>
          <p:nvPr/>
        </p:nvSpPr>
        <p:spPr>
          <a:xfrm>
            <a:off x="0" y="6350000"/>
            <a:ext cx="4643438" cy="246063"/>
          </a:xfrm>
          <a:prstGeom prst="rect">
            <a:avLst/>
          </a:prstGeom>
          <a:noFill/>
        </p:spPr>
        <p:txBody>
          <a:bodyPr>
            <a:spAutoFit/>
          </a:bodyPr>
          <a:lstStyle/>
          <a:p>
            <a:pPr>
              <a:defRPr/>
            </a:pPr>
            <a:r>
              <a:rPr lang="en-CA" sz="1000" dirty="0">
                <a:solidFill>
                  <a:schemeClr val="tx1">
                    <a:lumMod val="50000"/>
                    <a:lumOff val="50000"/>
                  </a:schemeClr>
                </a:solidFill>
              </a:rPr>
              <a:t>© 2020 Workplace Education Manitoba.  All Rights Reserved.</a:t>
            </a:r>
          </a:p>
        </p:txBody>
      </p:sp>
      <p:pic>
        <p:nvPicPr>
          <p:cNvPr id="4" name="Audio 3">
            <a:hlinkClick r:id="" action="ppaction://media"/>
            <a:extLst>
              <a:ext uri="{FF2B5EF4-FFF2-40B4-BE49-F238E27FC236}">
                <a16:creationId xmlns:a16="http://schemas.microsoft.com/office/drawing/2014/main" id="{D4E67E72-B6E5-4B17-A4BC-7D2567CDE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0487654"/>
      </p:ext>
    </p:extLst>
  </p:cSld>
  <p:clrMapOvr>
    <a:masterClrMapping/>
  </p:clrMapOvr>
  <p:transition spd="slow" advTm="18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1562-0477-48BA-BA08-28825C3285C8}"/>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DCB4A025-5CE5-4CEA-ACA6-BA8781EA35C8}"/>
              </a:ext>
            </a:extLst>
          </p:cNvPr>
          <p:cNvSpPr>
            <a:spLocks noGrp="1"/>
          </p:cNvSpPr>
          <p:nvPr>
            <p:ph idx="1"/>
          </p:nvPr>
        </p:nvSpPr>
        <p:spPr>
          <a:xfrm>
            <a:off x="457076" y="1916832"/>
            <a:ext cx="8229600" cy="4525963"/>
          </a:xfrm>
        </p:spPr>
        <p:txBody>
          <a:bodyPr/>
          <a:lstStyle/>
          <a:p>
            <a:pPr marL="0" indent="0" algn="ctr">
              <a:buNone/>
            </a:pPr>
            <a:r>
              <a:rPr lang="en-US" dirty="0"/>
              <a:t> “Life doesn’t get easier or more forgiving, we get stronger and more resilient.”</a:t>
            </a:r>
          </a:p>
          <a:p>
            <a:pPr marL="0" indent="0" algn="ctr">
              <a:buNone/>
            </a:pPr>
            <a:endParaRPr lang="en-US" dirty="0"/>
          </a:p>
          <a:p>
            <a:pPr marL="0" indent="0">
              <a:buNone/>
            </a:pPr>
            <a:br>
              <a:rPr lang="en-US" dirty="0"/>
            </a:br>
            <a:r>
              <a:rPr lang="en-US" sz="2200" b="1" dirty="0"/>
              <a:t>― Steve </a:t>
            </a:r>
            <a:r>
              <a:rPr lang="en-US" sz="2200" b="1" dirty="0" err="1"/>
              <a:t>Maraboli</a:t>
            </a:r>
            <a:r>
              <a:rPr lang="en-US" sz="2200" b="1" dirty="0"/>
              <a:t>, Life, the Truth, and Being Free</a:t>
            </a:r>
            <a:r>
              <a:rPr lang="en-US" sz="2200" dirty="0"/>
              <a:t> </a:t>
            </a:r>
            <a:endParaRPr lang="en-CA" sz="2200" dirty="0"/>
          </a:p>
        </p:txBody>
      </p:sp>
      <p:pic>
        <p:nvPicPr>
          <p:cNvPr id="4" name="Audio 3">
            <a:hlinkClick r:id="" action="ppaction://media"/>
            <a:extLst>
              <a:ext uri="{FF2B5EF4-FFF2-40B4-BE49-F238E27FC236}">
                <a16:creationId xmlns:a16="http://schemas.microsoft.com/office/drawing/2014/main" id="{5CA931DF-714C-4C38-844D-637F1233B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263496"/>
      </p:ext>
    </p:extLst>
  </p:cSld>
  <p:clrMapOvr>
    <a:masterClrMapping/>
  </p:clrMapOvr>
  <mc:AlternateContent xmlns:mc="http://schemas.openxmlformats.org/markup-compatibility/2006" xmlns:p14="http://schemas.microsoft.com/office/powerpoint/2010/main">
    <mc:Choice Requires="p14">
      <p:transition spd="slow" p14:dur="2000" advTm="16372"/>
    </mc:Choice>
    <mc:Fallback xmlns="">
      <p:transition spd="slow" advTm="1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E3C1-1286-4E65-9B5B-49FB7312B14C}"/>
              </a:ext>
            </a:extLst>
          </p:cNvPr>
          <p:cNvSpPr>
            <a:spLocks noGrp="1"/>
          </p:cNvSpPr>
          <p:nvPr>
            <p:ph type="title"/>
          </p:nvPr>
        </p:nvSpPr>
        <p:spPr>
          <a:xfrm>
            <a:off x="457200" y="457200"/>
            <a:ext cx="8229600" cy="1143000"/>
          </a:xfrm>
        </p:spPr>
        <p:txBody>
          <a:bodyPr/>
          <a:lstStyle/>
          <a:p>
            <a:r>
              <a:rPr lang="en-CA" dirty="0"/>
              <a:t>Definition of Resilience</a:t>
            </a:r>
          </a:p>
        </p:txBody>
      </p:sp>
      <p:sp>
        <p:nvSpPr>
          <p:cNvPr id="3" name="Content Placeholder 2">
            <a:extLst>
              <a:ext uri="{FF2B5EF4-FFF2-40B4-BE49-F238E27FC236}">
                <a16:creationId xmlns:a16="http://schemas.microsoft.com/office/drawing/2014/main" id="{2EB084AB-9B46-4F43-875A-61FB4F012C0F}"/>
              </a:ext>
            </a:extLst>
          </p:cNvPr>
          <p:cNvSpPr>
            <a:spLocks noGrp="1"/>
          </p:cNvSpPr>
          <p:nvPr>
            <p:ph idx="1"/>
          </p:nvPr>
        </p:nvSpPr>
        <p:spPr>
          <a:xfrm>
            <a:off x="457200" y="1600200"/>
            <a:ext cx="8229600" cy="1595313"/>
          </a:xfrm>
        </p:spPr>
        <p:txBody>
          <a:bodyPr/>
          <a:lstStyle/>
          <a:p>
            <a:endParaRPr lang="en-CA" dirty="0"/>
          </a:p>
          <a:p>
            <a:pPr marL="0" indent="0">
              <a:buNone/>
            </a:pPr>
            <a:endParaRPr lang="en-CA" dirty="0"/>
          </a:p>
        </p:txBody>
      </p:sp>
      <p:sp>
        <p:nvSpPr>
          <p:cNvPr id="5" name="TextBox 4">
            <a:extLst>
              <a:ext uri="{FF2B5EF4-FFF2-40B4-BE49-F238E27FC236}">
                <a16:creationId xmlns:a16="http://schemas.microsoft.com/office/drawing/2014/main" id="{50B2E802-5D29-4C5D-A168-B27821431E5B}"/>
              </a:ext>
            </a:extLst>
          </p:cNvPr>
          <p:cNvSpPr txBox="1"/>
          <p:nvPr/>
        </p:nvSpPr>
        <p:spPr>
          <a:xfrm>
            <a:off x="457200" y="1564297"/>
            <a:ext cx="8435280" cy="4955203"/>
          </a:xfrm>
          <a:prstGeom prst="rect">
            <a:avLst/>
          </a:prstGeom>
          <a:noFill/>
        </p:spPr>
        <p:txBody>
          <a:bodyPr wrap="square" rtlCol="0">
            <a:spAutoFit/>
          </a:bodyPr>
          <a:lstStyle/>
          <a:p>
            <a:pPr marL="342900" indent="-342900" algn="l">
              <a:buFont typeface="Arial" panose="020B0604020202020204" pitchFamily="34" charset="0"/>
              <a:buChar char="•"/>
            </a:pPr>
            <a:r>
              <a:rPr lang="en-CA" sz="2000" b="0" dirty="0">
                <a:latin typeface="+mj-lt"/>
              </a:rPr>
              <a:t>the power or ability to return to the original form, position, etc., </a:t>
            </a:r>
          </a:p>
          <a:p>
            <a:pPr algn="l"/>
            <a:r>
              <a:rPr lang="en-CA" sz="2000" b="0" dirty="0">
                <a:latin typeface="+mj-lt"/>
              </a:rPr>
              <a:t>     after being bent, compressed, or stretched; elasticity.</a:t>
            </a:r>
          </a:p>
          <a:p>
            <a:pPr algn="l"/>
            <a:endParaRPr lang="en-CA" sz="2000" b="0" dirty="0">
              <a:latin typeface="+mj-lt"/>
            </a:endParaRPr>
          </a:p>
          <a:p>
            <a:pPr marL="342900" indent="-342900" algn="l">
              <a:buFont typeface="Arial" panose="020B0604020202020204" pitchFamily="34" charset="0"/>
              <a:buChar char="•"/>
            </a:pPr>
            <a:r>
              <a:rPr lang="en-CA" sz="2000" b="0" dirty="0">
                <a:latin typeface="+mj-lt"/>
              </a:rPr>
              <a:t>ability to recover readily from illness, depression, adversity, or the </a:t>
            </a:r>
            <a:r>
              <a:rPr lang="en-CA" sz="2000" b="0" dirty="0" err="1">
                <a:latin typeface="+mj-lt"/>
              </a:rPr>
              <a:t>like;buoyancy</a:t>
            </a:r>
            <a:r>
              <a:rPr lang="en-CA" sz="2000" b="0" dirty="0">
                <a:latin typeface="+mj-lt"/>
              </a:rPr>
              <a:t>.</a:t>
            </a:r>
          </a:p>
          <a:p>
            <a:pPr algn="l"/>
            <a:endParaRPr lang="en-CA" sz="2000" b="0" dirty="0">
              <a:latin typeface="+mj-lt"/>
            </a:endParaRPr>
          </a:p>
          <a:p>
            <a:pPr marL="342900" indent="-342900" algn="l">
              <a:buFont typeface="Arial" panose="020B0604020202020204" pitchFamily="34" charset="0"/>
              <a:buChar char="•"/>
            </a:pPr>
            <a:r>
              <a:rPr lang="en-US" sz="2000" dirty="0"/>
              <a:t>Ability to “bounce back” and “roll with the punches” • </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dirty="0"/>
              <a:t>To transform challenge into an opportunity</a:t>
            </a:r>
          </a:p>
          <a:p>
            <a:pPr algn="l"/>
            <a:endParaRPr lang="en-CA" sz="2000" b="0" dirty="0">
              <a:latin typeface="+mj-lt"/>
            </a:endParaRPr>
          </a:p>
          <a:p>
            <a:pPr marL="342900" indent="-342900" algn="l">
              <a:buFont typeface="Arial" panose="020B0604020202020204" pitchFamily="34" charset="0"/>
              <a:buChar char="•"/>
            </a:pPr>
            <a:r>
              <a:rPr lang="en-US" sz="2000" dirty="0"/>
              <a:t>The ability, in the face of difficulty, to retain flexible cognitive, </a:t>
            </a:r>
            <a:r>
              <a:rPr lang="en-US" sz="2000" dirty="0" err="1"/>
              <a:t>behavioural</a:t>
            </a:r>
            <a:r>
              <a:rPr lang="en-US" sz="2000" dirty="0"/>
              <a:t> and emotional responses </a:t>
            </a:r>
          </a:p>
          <a:p>
            <a:pPr algn="l"/>
            <a:endParaRPr lang="en-US" sz="2000" dirty="0"/>
          </a:p>
          <a:p>
            <a:pPr algn="l"/>
            <a:endParaRPr lang="en-US" sz="2000" dirty="0"/>
          </a:p>
          <a:p>
            <a:pPr algn="r"/>
            <a:r>
              <a:rPr lang="en-US" sz="1600" dirty="0" err="1"/>
              <a:t>Neenan</a:t>
            </a:r>
            <a:r>
              <a:rPr lang="en-US" sz="1600" dirty="0"/>
              <a:t> and Dryden 2002</a:t>
            </a:r>
            <a:endParaRPr lang="en-CA" sz="1600" b="0" dirty="0">
              <a:latin typeface="+mj-lt"/>
            </a:endParaRPr>
          </a:p>
          <a:p>
            <a:endParaRPr lang="en-CA" sz="2000" dirty="0">
              <a:latin typeface="+mj-lt"/>
            </a:endParaRPr>
          </a:p>
        </p:txBody>
      </p:sp>
      <p:pic>
        <p:nvPicPr>
          <p:cNvPr id="6" name="Audio 5">
            <a:hlinkClick r:id="" action="ppaction://media"/>
            <a:extLst>
              <a:ext uri="{FF2B5EF4-FFF2-40B4-BE49-F238E27FC236}">
                <a16:creationId xmlns:a16="http://schemas.microsoft.com/office/drawing/2014/main" id="{53D1DCD3-0B7B-4662-8582-5FE0F6DB2B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8592777"/>
      </p:ext>
    </p:extLst>
  </p:cSld>
  <p:clrMapOvr>
    <a:masterClrMapping/>
  </p:clrMapOvr>
  <mc:AlternateContent xmlns:mc="http://schemas.openxmlformats.org/markup-compatibility/2006" xmlns:p14="http://schemas.microsoft.com/office/powerpoint/2010/main">
    <mc:Choice Requires="p14">
      <p:transition spd="slow" p14:dur="2000" advTm="52697"/>
    </mc:Choice>
    <mc:Fallback xmlns="">
      <p:transition spd="slow" advTm="5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912B-55D0-4234-9B8A-4DE029685BA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B2FF2375-C700-49AC-AC39-2CA29D567B16}"/>
              </a:ext>
            </a:extLst>
          </p:cNvPr>
          <p:cNvSpPr>
            <a:spLocks noGrp="1"/>
          </p:cNvSpPr>
          <p:nvPr>
            <p:ph idx="1"/>
          </p:nvPr>
        </p:nvSpPr>
        <p:spPr/>
        <p:txBody>
          <a:bodyPr/>
          <a:lstStyle/>
          <a:p>
            <a:r>
              <a:rPr lang="en-US" dirty="0"/>
              <a:t>It’s not the strongest of the species that survive, nor the most intelligent, but the most responsive to change.”  </a:t>
            </a:r>
            <a:r>
              <a:rPr lang="en-GB" dirty="0"/>
              <a:t>(Charles Darwin)</a:t>
            </a:r>
          </a:p>
          <a:p>
            <a:endParaRPr lang="en-GB" dirty="0"/>
          </a:p>
          <a:p>
            <a:r>
              <a:rPr lang="en-GB" dirty="0"/>
              <a:t>“What doesn’t kill me, makes me stronger”       		    (Nietzsche)</a:t>
            </a:r>
            <a:br>
              <a:rPr lang="en-GB" dirty="0"/>
            </a:br>
            <a:endParaRPr lang="en-GB" dirty="0"/>
          </a:p>
          <a:p>
            <a:endParaRPr lang="en-CA" dirty="0"/>
          </a:p>
        </p:txBody>
      </p:sp>
      <p:pic>
        <p:nvPicPr>
          <p:cNvPr id="4" name="Audio 3">
            <a:hlinkClick r:id="" action="ppaction://media"/>
            <a:extLst>
              <a:ext uri="{FF2B5EF4-FFF2-40B4-BE49-F238E27FC236}">
                <a16:creationId xmlns:a16="http://schemas.microsoft.com/office/drawing/2014/main" id="{B9C10EA6-461B-45E1-A5EE-E2E47FD47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3433819"/>
      </p:ext>
    </p:extLst>
  </p:cSld>
  <p:clrMapOvr>
    <a:masterClrMapping/>
  </p:clrMapOvr>
  <mc:AlternateContent xmlns:mc="http://schemas.openxmlformats.org/markup-compatibility/2006" xmlns:p14="http://schemas.microsoft.com/office/powerpoint/2010/main">
    <mc:Choice Requires="p14">
      <p:transition spd="slow" p14:dur="2000" advTm="36108"/>
    </mc:Choice>
    <mc:Fallback xmlns="">
      <p:transition spd="slow" advTm="3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resilience?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8020066"/>
              </p:ext>
            </p:extLst>
          </p:nvPr>
        </p:nvGraphicFramePr>
        <p:xfrm>
          <a:off x="457200" y="1417638"/>
          <a:ext cx="8579296" cy="4891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Quad Arrow Callout 4"/>
          <p:cNvSpPr/>
          <p:nvPr/>
        </p:nvSpPr>
        <p:spPr>
          <a:xfrm>
            <a:off x="3810744" y="2839268"/>
            <a:ext cx="1872208" cy="2016224"/>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539552" y="6165304"/>
            <a:ext cx="2880320" cy="276999"/>
          </a:xfrm>
          <a:prstGeom prst="rect">
            <a:avLst/>
          </a:prstGeom>
          <a:noFill/>
        </p:spPr>
        <p:txBody>
          <a:bodyPr wrap="square" rtlCol="0">
            <a:spAutoFit/>
          </a:bodyPr>
          <a:lstStyle/>
          <a:p>
            <a:r>
              <a:rPr lang="en-GB" sz="1200" dirty="0"/>
              <a:t>Source: Chichetti, 2010</a:t>
            </a:r>
          </a:p>
        </p:txBody>
      </p:sp>
      <p:pic>
        <p:nvPicPr>
          <p:cNvPr id="3" name="Audio 2">
            <a:hlinkClick r:id="" action="ppaction://media"/>
            <a:extLst>
              <a:ext uri="{FF2B5EF4-FFF2-40B4-BE49-F238E27FC236}">
                <a16:creationId xmlns:a16="http://schemas.microsoft.com/office/drawing/2014/main" id="{FA835558-2DBF-4FD2-944D-021D6EB01B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0744262"/>
      </p:ext>
    </p:extLst>
  </p:cSld>
  <p:clrMapOvr>
    <a:masterClrMapping/>
  </p:clrMapOvr>
  <mc:AlternateContent xmlns:mc="http://schemas.openxmlformats.org/markup-compatibility/2006" xmlns:p14="http://schemas.microsoft.com/office/powerpoint/2010/main">
    <mc:Choice Requires="p14">
      <p:transition spd="slow" p14:dur="2000" advTm="121092"/>
    </mc:Choice>
    <mc:Fallback xmlns="">
      <p:transition spd="slow" advTm="12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3540-356E-4948-ADF6-44AF2954C7F4}"/>
              </a:ext>
            </a:extLst>
          </p:cNvPr>
          <p:cNvSpPr>
            <a:spLocks noGrp="1"/>
          </p:cNvSpPr>
          <p:nvPr>
            <p:ph type="title"/>
          </p:nvPr>
        </p:nvSpPr>
        <p:spPr/>
        <p:txBody>
          <a:bodyPr/>
          <a:lstStyle/>
          <a:p>
            <a:r>
              <a:rPr lang="en-CA" dirty="0"/>
              <a:t>Listening for Effective Collaboration</a:t>
            </a:r>
          </a:p>
        </p:txBody>
      </p:sp>
      <p:sp>
        <p:nvSpPr>
          <p:cNvPr id="3" name="Content Placeholder 2">
            <a:extLst>
              <a:ext uri="{FF2B5EF4-FFF2-40B4-BE49-F238E27FC236}">
                <a16:creationId xmlns:a16="http://schemas.microsoft.com/office/drawing/2014/main" id="{276A24A1-8D03-4432-8B0A-6E6BA84B6AA1}"/>
              </a:ext>
            </a:extLst>
          </p:cNvPr>
          <p:cNvSpPr>
            <a:spLocks noGrp="1"/>
          </p:cNvSpPr>
          <p:nvPr>
            <p:ph idx="1"/>
          </p:nvPr>
        </p:nvSpPr>
        <p:spPr/>
        <p:txBody>
          <a:bodyPr/>
          <a:lstStyle/>
          <a:p>
            <a:endParaRPr lang="en-CA"/>
          </a:p>
        </p:txBody>
      </p:sp>
      <p:pic>
        <p:nvPicPr>
          <p:cNvPr id="3074" name="Picture 2" descr="https://www.trainerbubble.com/wp-content/uploads/edd/2017/08/why-is-resilience-important.png">
            <a:extLst>
              <a:ext uri="{FF2B5EF4-FFF2-40B4-BE49-F238E27FC236}">
                <a16:creationId xmlns:a16="http://schemas.microsoft.com/office/drawing/2014/main" id="{D33BD594-B45E-4D1E-951C-3DA9FFB3E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66688"/>
            <a:ext cx="8715375" cy="65246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0832493-0B3E-4FDB-94B5-344BAAFFE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6196815"/>
      </p:ext>
    </p:extLst>
  </p:cSld>
  <p:clrMapOvr>
    <a:masterClrMapping/>
  </p:clrMapOvr>
  <mc:AlternateContent xmlns:mc="http://schemas.openxmlformats.org/markup-compatibility/2006" xmlns:p14="http://schemas.microsoft.com/office/powerpoint/2010/main">
    <mc:Choice Requires="p14">
      <p:transition spd="slow" p14:dur="2000" advTm="46254"/>
    </mc:Choice>
    <mc:Fallback xmlns="">
      <p:transition spd="slow" advTm="4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E954-4C29-476D-AC1B-039437F3A7AD}"/>
              </a:ext>
            </a:extLst>
          </p:cNvPr>
          <p:cNvSpPr>
            <a:spLocks noGrp="1"/>
          </p:cNvSpPr>
          <p:nvPr>
            <p:ph type="title"/>
          </p:nvPr>
        </p:nvSpPr>
        <p:spPr/>
        <p:txBody>
          <a:bodyPr/>
          <a:lstStyle/>
          <a:p>
            <a:r>
              <a:rPr lang="en-US" dirty="0"/>
              <a:t>Why is Resilience Important?</a:t>
            </a:r>
            <a:endParaRPr lang="en-CA" dirty="0"/>
          </a:p>
        </p:txBody>
      </p:sp>
      <p:sp>
        <p:nvSpPr>
          <p:cNvPr id="3" name="Content Placeholder 2">
            <a:extLst>
              <a:ext uri="{FF2B5EF4-FFF2-40B4-BE49-F238E27FC236}">
                <a16:creationId xmlns:a16="http://schemas.microsoft.com/office/drawing/2014/main" id="{83370A99-ADF2-4EBB-A02E-A8479734AA48}"/>
              </a:ext>
            </a:extLst>
          </p:cNvPr>
          <p:cNvSpPr>
            <a:spLocks noGrp="1"/>
          </p:cNvSpPr>
          <p:nvPr>
            <p:ph idx="1"/>
          </p:nvPr>
        </p:nvSpPr>
        <p:spPr>
          <a:xfrm>
            <a:off x="683568" y="2039391"/>
            <a:ext cx="8229600" cy="4525963"/>
          </a:xfrm>
        </p:spPr>
        <p:txBody>
          <a:bodyPr/>
          <a:lstStyle/>
          <a:p>
            <a:pPr marL="514350" indent="-514350">
              <a:buAutoNum type="arabicPeriod"/>
            </a:pPr>
            <a:r>
              <a:rPr lang="en-US" dirty="0"/>
              <a:t>People are very gossipy at my job. </a:t>
            </a:r>
          </a:p>
          <a:p>
            <a:pPr marL="514350" indent="-514350">
              <a:buAutoNum type="arabicPeriod"/>
            </a:pPr>
            <a:endParaRPr lang="en-US" dirty="0"/>
          </a:p>
          <a:p>
            <a:pPr marL="0" indent="0">
              <a:buNone/>
            </a:pPr>
            <a:r>
              <a:rPr lang="en-US" dirty="0"/>
              <a:t>Resilient People: </a:t>
            </a:r>
          </a:p>
          <a:p>
            <a:pPr marL="0" indent="0">
              <a:buNone/>
            </a:pPr>
            <a:r>
              <a:rPr lang="en-US" dirty="0">
                <a:solidFill>
                  <a:srgbClr val="C00000"/>
                </a:solidFill>
              </a:rPr>
              <a:t>Answer: </a:t>
            </a:r>
            <a:r>
              <a:rPr lang="en-US" dirty="0"/>
              <a:t>Focus on what they can control</a:t>
            </a:r>
            <a:endParaRPr lang="en-CA" dirty="0"/>
          </a:p>
        </p:txBody>
      </p:sp>
      <p:pic>
        <p:nvPicPr>
          <p:cNvPr id="4" name="Audio 3">
            <a:hlinkClick r:id="" action="ppaction://media"/>
            <a:extLst>
              <a:ext uri="{FF2B5EF4-FFF2-40B4-BE49-F238E27FC236}">
                <a16:creationId xmlns:a16="http://schemas.microsoft.com/office/drawing/2014/main" id="{86D237F4-9047-4349-A5CD-47C9EEB7A3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9378934"/>
      </p:ext>
    </p:extLst>
  </p:cSld>
  <p:clrMapOvr>
    <a:masterClrMapping/>
  </p:clrMapOvr>
  <mc:AlternateContent xmlns:mc="http://schemas.openxmlformats.org/markup-compatibility/2006" xmlns:p14="http://schemas.microsoft.com/office/powerpoint/2010/main">
    <mc:Choice Requires="p14">
      <p:transition spd="slow" p14:dur="2000" advTm="93337"/>
    </mc:Choice>
    <mc:Fallback xmlns="">
      <p:transition spd="slow" advTm="9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0.8|13.5|9|7.6|4.1|9.8"/>
</p:tagLst>
</file>

<file path=ppt/tags/tag10.xml><?xml version="1.0" encoding="utf-8"?>
<p:tagLst xmlns:a="http://schemas.openxmlformats.org/drawingml/2006/main" xmlns:r="http://schemas.openxmlformats.org/officeDocument/2006/relationships" xmlns:p="http://schemas.openxmlformats.org/presentationml/2006/main">
  <p:tag name="TIMING" val="|7.4"/>
</p:tagLst>
</file>

<file path=ppt/tags/tag11.xml><?xml version="1.0" encoding="utf-8"?>
<p:tagLst xmlns:a="http://schemas.openxmlformats.org/drawingml/2006/main" xmlns:r="http://schemas.openxmlformats.org/officeDocument/2006/relationships" xmlns:p="http://schemas.openxmlformats.org/presentationml/2006/main">
  <p:tag name="TIMING" val="|1.1|13.9"/>
</p:tagLst>
</file>

<file path=ppt/tags/tag12.xml><?xml version="1.0" encoding="utf-8"?>
<p:tagLst xmlns:a="http://schemas.openxmlformats.org/drawingml/2006/main" xmlns:r="http://schemas.openxmlformats.org/officeDocument/2006/relationships" xmlns:p="http://schemas.openxmlformats.org/presentationml/2006/main">
  <p:tag name="TIMING" val="|0.8|24.9"/>
</p:tagLst>
</file>

<file path=ppt/tags/tag13.xml><?xml version="1.0" encoding="utf-8"?>
<p:tagLst xmlns:a="http://schemas.openxmlformats.org/drawingml/2006/main" xmlns:r="http://schemas.openxmlformats.org/officeDocument/2006/relationships" xmlns:p="http://schemas.openxmlformats.org/presentationml/2006/main">
  <p:tag name="TIMING" val="|28.9|6.4|6|5.4|0.6|10|1.7|0.6|3.3|12|0.5|4.6|5.2|2.4|2|0.6|10.5|2.3|4|0.5|4.4|18.2|0.5|6.1|3.6|4.7"/>
</p:tagLst>
</file>

<file path=ppt/tags/tag14.xml><?xml version="1.0" encoding="utf-8"?>
<p:tagLst xmlns:a="http://schemas.openxmlformats.org/drawingml/2006/main" xmlns:r="http://schemas.openxmlformats.org/officeDocument/2006/relationships" xmlns:p="http://schemas.openxmlformats.org/presentationml/2006/main">
  <p:tag name="TIMING" val="|30|9.6"/>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3.4|0.5|0.4|14.8"/>
</p:tagLst>
</file>

<file path=ppt/tags/tag17.xml><?xml version="1.0" encoding="utf-8"?>
<p:tagLst xmlns:a="http://schemas.openxmlformats.org/drawingml/2006/main" xmlns:r="http://schemas.openxmlformats.org/officeDocument/2006/relationships" xmlns:p="http://schemas.openxmlformats.org/presentationml/2006/main">
  <p:tag name="TIMING" val="|5.3|0.5|0.3|0.6|2|0.6"/>
</p:tagLst>
</file>

<file path=ppt/tags/tag2.xml><?xml version="1.0" encoding="utf-8"?>
<p:tagLst xmlns:a="http://schemas.openxmlformats.org/drawingml/2006/main" xmlns:r="http://schemas.openxmlformats.org/officeDocument/2006/relationships" xmlns:p="http://schemas.openxmlformats.org/presentationml/2006/main">
  <p:tag name="TIMING" val="|63"/>
</p:tagLst>
</file>

<file path=ppt/tags/tag3.xml><?xml version="1.0" encoding="utf-8"?>
<p:tagLst xmlns:a="http://schemas.openxmlformats.org/drawingml/2006/main" xmlns:r="http://schemas.openxmlformats.org/officeDocument/2006/relationships" xmlns:p="http://schemas.openxmlformats.org/presentationml/2006/main">
  <p:tag name="TIMING" val="|10.3"/>
</p:tagLst>
</file>

<file path=ppt/tags/tag4.xml><?xml version="1.0" encoding="utf-8"?>
<p:tagLst xmlns:a="http://schemas.openxmlformats.org/drawingml/2006/main" xmlns:r="http://schemas.openxmlformats.org/officeDocument/2006/relationships" xmlns:p="http://schemas.openxmlformats.org/presentationml/2006/main">
  <p:tag name="TIMING" val="|7.2"/>
</p:tagLst>
</file>

<file path=ppt/tags/tag5.xml><?xml version="1.0" encoding="utf-8"?>
<p:tagLst xmlns:a="http://schemas.openxmlformats.org/drawingml/2006/main" xmlns:r="http://schemas.openxmlformats.org/officeDocument/2006/relationships" xmlns:p="http://schemas.openxmlformats.org/presentationml/2006/main">
  <p:tag name="TIMING" val="|6.6"/>
</p:tagLst>
</file>

<file path=ppt/tags/tag6.xml><?xml version="1.0" encoding="utf-8"?>
<p:tagLst xmlns:a="http://schemas.openxmlformats.org/drawingml/2006/main" xmlns:r="http://schemas.openxmlformats.org/officeDocument/2006/relationships" xmlns:p="http://schemas.openxmlformats.org/presentationml/2006/main">
  <p:tag name="TIMING" val="|7.5"/>
</p:tagLst>
</file>

<file path=ppt/tags/tag7.xml><?xml version="1.0" encoding="utf-8"?>
<p:tagLst xmlns:a="http://schemas.openxmlformats.org/drawingml/2006/main" xmlns:r="http://schemas.openxmlformats.org/officeDocument/2006/relationships" xmlns:p="http://schemas.openxmlformats.org/presentationml/2006/main">
  <p:tag name="TIMING" val="|5.2"/>
</p:tagLst>
</file>

<file path=ppt/tags/tag8.xml><?xml version="1.0" encoding="utf-8"?>
<p:tagLst xmlns:a="http://schemas.openxmlformats.org/drawingml/2006/main" xmlns:r="http://schemas.openxmlformats.org/officeDocument/2006/relationships" xmlns:p="http://schemas.openxmlformats.org/presentationml/2006/main">
  <p:tag name="TIMING" val="|7.4"/>
</p:tagLst>
</file>

<file path=ppt/tags/tag9.xml><?xml version="1.0" encoding="utf-8"?>
<p:tagLst xmlns:a="http://schemas.openxmlformats.org/drawingml/2006/main" xmlns:r="http://schemas.openxmlformats.org/officeDocument/2006/relationships" xmlns:p="http://schemas.openxmlformats.org/presentationml/2006/main">
  <p:tag name="TIMING" val="|6.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3600" b="1" i="0" u="none" strike="noStrike" cap="none" normalizeH="0" baseline="0" smtClean="0">
            <a:ln>
              <a:noFill/>
            </a:ln>
            <a:solidFill>
              <a:schemeClr val="tx2"/>
            </a:solidFill>
            <a:effectLst/>
            <a:latin typeface="Comic Sans MS" pitchFamily="66"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3600" b="1" i="0" u="none" strike="noStrike" cap="none" normalizeH="0" baseline="0" smtClean="0">
            <a:ln>
              <a:noFill/>
            </a:ln>
            <a:solidFill>
              <a:schemeClr val="tx2"/>
            </a:solidFill>
            <a:effectLst/>
            <a:latin typeface="Comic Sans MS" pitchFamily="66" charset="0"/>
            <a:cs typeface="Arial" charset="0"/>
          </a:defRPr>
        </a:defPPr>
      </a:lstStyle>
    </a:lnDef>
    <a:txDef>
      <a:spPr>
        <a:noFill/>
      </a:spPr>
      <a:bodyPr wrap="square" rtlCol="0">
        <a:spAutoFit/>
      </a:bodyPr>
      <a:lstStyle>
        <a:defPPr algn="l">
          <a:defRPr sz="1600" b="0" dirty="0">
            <a:latin typeface="Arial "/>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87794</TotalTime>
  <Words>3853</Words>
  <Application>Microsoft Office PowerPoint</Application>
  <PresentationFormat>On-screen Show (4:3)</PresentationFormat>
  <Paragraphs>389</Paragraphs>
  <Slides>44</Slides>
  <Notes>44</Notes>
  <HiddenSlides>0</HiddenSlides>
  <MMClips>44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Comic Sans MS</vt:lpstr>
      <vt:lpstr>Tahoma</vt:lpstr>
      <vt:lpstr>Times</vt:lpstr>
      <vt:lpstr>Times New Roman</vt:lpstr>
      <vt:lpstr>Default Design</vt:lpstr>
      <vt:lpstr>  Resilience, Responsibility and Respect in the Workplace </vt:lpstr>
      <vt:lpstr>Vision: Our vision is that all Manitobans have access to the Essential Skills knowledge and training required to determine and pursue their goals related to learning, the workplace and life. </vt:lpstr>
      <vt:lpstr> Module 2</vt:lpstr>
      <vt:lpstr>Check-in </vt:lpstr>
      <vt:lpstr>Definition of Resilience</vt:lpstr>
      <vt:lpstr>PowerPoint Presentation</vt:lpstr>
      <vt:lpstr>What is resilience?</vt:lpstr>
      <vt:lpstr>Listening for Effective Collaboration</vt:lpstr>
      <vt:lpstr>Why is Resilience Important?</vt:lpstr>
      <vt:lpstr>Why is Resilience Important?</vt:lpstr>
      <vt:lpstr>Why is Resilience Important?</vt:lpstr>
      <vt:lpstr>Why is Resilience Important?</vt:lpstr>
      <vt:lpstr>Why is Resilience Important?</vt:lpstr>
      <vt:lpstr>Why is Resilience Important?</vt:lpstr>
      <vt:lpstr>Why is Resilience Important?</vt:lpstr>
      <vt:lpstr>Why is Resilience Important?</vt:lpstr>
      <vt:lpstr>Sharing Resilience… Exercise …</vt:lpstr>
      <vt:lpstr>Exercise 2 …</vt:lpstr>
      <vt:lpstr>PowerPoint Presentation</vt:lpstr>
      <vt:lpstr>Resilience Skills</vt:lpstr>
      <vt:lpstr>Why zebras don’t get ulcers</vt:lpstr>
      <vt:lpstr>The importance of thinking (Cognitive-Behavioural Model)</vt:lpstr>
      <vt:lpstr>Developing Resilience</vt:lpstr>
      <vt:lpstr>Attitudes towards new challenges</vt:lpstr>
      <vt:lpstr>Testing negative thoughts &amp; predictions</vt:lpstr>
      <vt:lpstr>Exercise: Testing negative thoughts &amp; predictions</vt:lpstr>
      <vt:lpstr>Thinking Errors</vt:lpstr>
      <vt:lpstr>Resiliency and Stress</vt:lpstr>
      <vt:lpstr>A Continuum of Stress</vt:lpstr>
      <vt:lpstr>PowerPoint Presentation</vt:lpstr>
      <vt:lpstr>Stress</vt:lpstr>
      <vt:lpstr>PowerPoint Presentation</vt:lpstr>
      <vt:lpstr>PowerPoint Presentation</vt:lpstr>
      <vt:lpstr>PowerPoint Presentation</vt:lpstr>
      <vt:lpstr>Take a look at some of the stress management tips more closely.</vt:lpstr>
      <vt:lpstr>PowerPoint Presentation</vt:lpstr>
      <vt:lpstr>What’s the big deal about a Positive Attitude?</vt:lpstr>
      <vt:lpstr>The Serenity Prayer</vt:lpstr>
      <vt:lpstr>What is the difference between assertive and aggressive?</vt:lpstr>
      <vt:lpstr>Summary</vt:lpstr>
      <vt:lpstr>10 Ways to Build Resiliency</vt:lpstr>
      <vt:lpstr>Resilience Building Plan </vt:lpstr>
      <vt:lpstr>Post-Training Assessment</vt:lpstr>
      <vt:lpstr>PowerPoint Presentation</vt:lpstr>
    </vt:vector>
  </TitlesOfParts>
  <Company>- ETH0 -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 ressup</dc:creator>
  <cp:lastModifiedBy>Chuxian Cui</cp:lastModifiedBy>
  <cp:revision>1031</cp:revision>
  <cp:lastPrinted>2020-07-18T20:59:51Z</cp:lastPrinted>
  <dcterms:created xsi:type="dcterms:W3CDTF">2009-04-28T23:34:49Z</dcterms:created>
  <dcterms:modified xsi:type="dcterms:W3CDTF">2022-11-21T21:10:55Z</dcterms:modified>
</cp:coreProperties>
</file>