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7" r:id="rId3"/>
    <p:sldId id="258" r:id="rId4"/>
    <p:sldId id="262" r:id="rId5"/>
    <p:sldId id="263" r:id="rId6"/>
    <p:sldId id="261" r:id="rId7"/>
    <p:sldId id="264" r:id="rId8"/>
    <p:sldId id="282" r:id="rId9"/>
    <p:sldId id="283" r:id="rId10"/>
    <p:sldId id="265" r:id="rId11"/>
    <p:sldId id="266" r:id="rId12"/>
    <p:sldId id="286" r:id="rId13"/>
    <p:sldId id="267" r:id="rId14"/>
    <p:sldId id="269" r:id="rId15"/>
    <p:sldId id="268" r:id="rId16"/>
    <p:sldId id="287" r:id="rId17"/>
    <p:sldId id="290" r:id="rId18"/>
    <p:sldId id="291" r:id="rId19"/>
    <p:sldId id="292" r:id="rId20"/>
    <p:sldId id="270" r:id="rId21"/>
    <p:sldId id="293" r:id="rId22"/>
    <p:sldId id="294" r:id="rId23"/>
    <p:sldId id="295" r:id="rId24"/>
    <p:sldId id="273" r:id="rId25"/>
    <p:sldId id="274" r:id="rId26"/>
    <p:sldId id="296" r:id="rId27"/>
    <p:sldId id="275" r:id="rId28"/>
    <p:sldId id="276" r:id="rId29"/>
    <p:sldId id="297" r:id="rId30"/>
    <p:sldId id="277" r:id="rId31"/>
    <p:sldId id="278" r:id="rId32"/>
    <p:sldId id="279" r:id="rId33"/>
    <p:sldId id="298" r:id="rId34"/>
    <p:sldId id="299" r:id="rId35"/>
    <p:sldId id="321" r:id="rId36"/>
    <p:sldId id="280" r:id="rId37"/>
    <p:sldId id="281" r:id="rId38"/>
    <p:sldId id="322" r:id="rId39"/>
    <p:sldId id="300" r:id="rId40"/>
    <p:sldId id="317" r:id="rId41"/>
    <p:sldId id="301" r:id="rId42"/>
    <p:sldId id="319" r:id="rId43"/>
    <p:sldId id="284" r:id="rId44"/>
    <p:sldId id="302" r:id="rId45"/>
    <p:sldId id="315" r:id="rId46"/>
    <p:sldId id="305" r:id="rId47"/>
    <p:sldId id="308" r:id="rId48"/>
    <p:sldId id="304" r:id="rId49"/>
    <p:sldId id="303" r:id="rId50"/>
    <p:sldId id="288" r:id="rId51"/>
    <p:sldId id="306" r:id="rId52"/>
    <p:sldId id="324" r:id="rId53"/>
    <p:sldId id="310" r:id="rId54"/>
    <p:sldId id="285" r:id="rId55"/>
    <p:sldId id="309" r:id="rId56"/>
    <p:sldId id="307" r:id="rId57"/>
    <p:sldId id="311" r:id="rId58"/>
    <p:sldId id="312" r:id="rId59"/>
    <p:sldId id="326" r:id="rId60"/>
    <p:sldId id="313" r:id="rId61"/>
    <p:sldId id="318" r:id="rId62"/>
    <p:sldId id="323" r:id="rId63"/>
    <p:sldId id="316" r:id="rId64"/>
    <p:sldId id="32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0000"/>
    <p:restoredTop sz="95207"/>
  </p:normalViewPr>
  <p:slideViewPr>
    <p:cSldViewPr snapToGrid="0" snapToObjects="1" showGuides="1">
      <p:cViewPr varScale="1">
        <p:scale>
          <a:sx n="31" d="100"/>
          <a:sy n="31" d="100"/>
        </p:scale>
        <p:origin x="24" y="261"/>
      </p:cViewPr>
      <p:guideLst>
        <p:guide orient="horz" pos="2183"/>
        <p:guide pos="3795"/>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EF4B57-9052-4323-9572-15F4D7C2131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D5B5A2F-0850-413A-A79A-83C459A5D997}">
      <dgm:prSet/>
      <dgm:spPr/>
      <dgm:t>
        <a:bodyPr/>
        <a:lstStyle/>
        <a:p>
          <a:r>
            <a:rPr lang="en-US"/>
            <a:t>Knowing is not enough; we must apply. Willing is not enough; we must do.” by Johann Wolfgang von Goethe</a:t>
          </a:r>
        </a:p>
      </dgm:t>
    </dgm:pt>
    <dgm:pt modelId="{D0CB31FA-F458-45EA-9B03-3C11687F8DEE}" type="parTrans" cxnId="{C35248AB-9A3E-4886-90ED-26A958BD837B}">
      <dgm:prSet/>
      <dgm:spPr/>
      <dgm:t>
        <a:bodyPr/>
        <a:lstStyle/>
        <a:p>
          <a:endParaRPr lang="en-US"/>
        </a:p>
      </dgm:t>
    </dgm:pt>
    <dgm:pt modelId="{C8952CE1-8A3B-4082-987A-3F334BF64F7D}" type="sibTrans" cxnId="{C35248AB-9A3E-4886-90ED-26A958BD837B}">
      <dgm:prSet/>
      <dgm:spPr/>
      <dgm:t>
        <a:bodyPr/>
        <a:lstStyle/>
        <a:p>
          <a:endParaRPr lang="en-US"/>
        </a:p>
      </dgm:t>
    </dgm:pt>
    <dgm:pt modelId="{01C1491F-4F5A-498B-B2D9-10E5852F730A}">
      <dgm:prSet/>
      <dgm:spPr/>
      <dgm:t>
        <a:bodyPr/>
        <a:lstStyle/>
        <a:p>
          <a:r>
            <a:rPr lang="en-US"/>
            <a:t>He who would do great things should not attempt them all alone. By Seneca</a:t>
          </a:r>
        </a:p>
      </dgm:t>
    </dgm:pt>
    <dgm:pt modelId="{78C4E030-7642-46F0-8105-5445D6347A4A}" type="parTrans" cxnId="{9F2592E1-294C-4920-A31B-4B727FA91D1F}">
      <dgm:prSet/>
      <dgm:spPr/>
      <dgm:t>
        <a:bodyPr/>
        <a:lstStyle/>
        <a:p>
          <a:endParaRPr lang="en-US"/>
        </a:p>
      </dgm:t>
    </dgm:pt>
    <dgm:pt modelId="{B5C3FADA-FDDA-448A-963E-39720ED89D10}" type="sibTrans" cxnId="{9F2592E1-294C-4920-A31B-4B727FA91D1F}">
      <dgm:prSet/>
      <dgm:spPr/>
      <dgm:t>
        <a:bodyPr/>
        <a:lstStyle/>
        <a:p>
          <a:endParaRPr lang="en-US"/>
        </a:p>
      </dgm:t>
    </dgm:pt>
    <dgm:pt modelId="{6345B43E-DE82-4726-B5B6-30A500F3A490}">
      <dgm:prSet/>
      <dgm:spPr/>
      <dgm:t>
        <a:bodyPr/>
        <a:lstStyle/>
        <a:p>
          <a:r>
            <a:rPr lang="en-US"/>
            <a:t>Be brave to stand for what you believe in even if you stand alone.” by Roy T. Bennett</a:t>
          </a:r>
        </a:p>
      </dgm:t>
    </dgm:pt>
    <dgm:pt modelId="{8352FF03-412B-4CCB-9B73-6751C802E945}" type="parTrans" cxnId="{402094E8-28F7-4FE5-8F48-5B23258892A5}">
      <dgm:prSet/>
      <dgm:spPr/>
      <dgm:t>
        <a:bodyPr/>
        <a:lstStyle/>
        <a:p>
          <a:endParaRPr lang="en-US"/>
        </a:p>
      </dgm:t>
    </dgm:pt>
    <dgm:pt modelId="{50C66B3C-A650-4B11-BF6C-782FCA8027B7}" type="sibTrans" cxnId="{402094E8-28F7-4FE5-8F48-5B23258892A5}">
      <dgm:prSet/>
      <dgm:spPr/>
      <dgm:t>
        <a:bodyPr/>
        <a:lstStyle/>
        <a:p>
          <a:endParaRPr lang="en-US"/>
        </a:p>
      </dgm:t>
    </dgm:pt>
    <dgm:pt modelId="{D3EF36AD-10B0-416A-ACFA-EC7E0BE47EF2}">
      <dgm:prSet/>
      <dgm:spPr/>
      <dgm:t>
        <a:bodyPr/>
        <a:lstStyle/>
        <a:p>
          <a:r>
            <a:rPr lang="en-US"/>
            <a:t>“Commitment is an act, not a word.” by Jean-Paul Sartre</a:t>
          </a:r>
        </a:p>
      </dgm:t>
    </dgm:pt>
    <dgm:pt modelId="{9FA9E491-5BF1-44BA-924D-6DB3E076D091}" type="parTrans" cxnId="{B95C3B09-2740-409F-A077-4281B5A2F6D5}">
      <dgm:prSet/>
      <dgm:spPr/>
      <dgm:t>
        <a:bodyPr/>
        <a:lstStyle/>
        <a:p>
          <a:endParaRPr lang="en-US"/>
        </a:p>
      </dgm:t>
    </dgm:pt>
    <dgm:pt modelId="{24B0BBCA-661F-40D8-8690-FE61578B246E}" type="sibTrans" cxnId="{B95C3B09-2740-409F-A077-4281B5A2F6D5}">
      <dgm:prSet/>
      <dgm:spPr/>
      <dgm:t>
        <a:bodyPr/>
        <a:lstStyle/>
        <a:p>
          <a:endParaRPr lang="en-US"/>
        </a:p>
      </dgm:t>
    </dgm:pt>
    <dgm:pt modelId="{F2B48011-4501-46C8-B1EA-FCF57116B0CD}">
      <dgm:prSet/>
      <dgm:spPr/>
      <dgm:t>
        <a:bodyPr/>
        <a:lstStyle/>
        <a:p>
          <a:r>
            <a:rPr lang="en-US"/>
            <a:t>“One finger cannot lift a pebble.” by Hopi</a:t>
          </a:r>
        </a:p>
      </dgm:t>
    </dgm:pt>
    <dgm:pt modelId="{CBCCC32F-A359-4F4A-AAF7-6BBCE5F5D135}" type="parTrans" cxnId="{CF15FD02-ECB5-4689-8CAA-F2B0AB34B1B8}">
      <dgm:prSet/>
      <dgm:spPr/>
      <dgm:t>
        <a:bodyPr/>
        <a:lstStyle/>
        <a:p>
          <a:endParaRPr lang="en-US"/>
        </a:p>
      </dgm:t>
    </dgm:pt>
    <dgm:pt modelId="{DBB4462E-0B8B-492C-8E4B-22A5403ACD39}" type="sibTrans" cxnId="{CF15FD02-ECB5-4689-8CAA-F2B0AB34B1B8}">
      <dgm:prSet/>
      <dgm:spPr/>
      <dgm:t>
        <a:bodyPr/>
        <a:lstStyle/>
        <a:p>
          <a:endParaRPr lang="en-US"/>
        </a:p>
      </dgm:t>
    </dgm:pt>
    <dgm:pt modelId="{6438EE2B-1996-8946-9801-97186F977C21}" type="pres">
      <dgm:prSet presAssocID="{CFEF4B57-9052-4323-9572-15F4D7C2131B}" presName="vert0" presStyleCnt="0">
        <dgm:presLayoutVars>
          <dgm:dir/>
          <dgm:animOne val="branch"/>
          <dgm:animLvl val="lvl"/>
        </dgm:presLayoutVars>
      </dgm:prSet>
      <dgm:spPr/>
    </dgm:pt>
    <dgm:pt modelId="{358673A1-FECB-0E4F-A716-5A763A164F23}" type="pres">
      <dgm:prSet presAssocID="{FD5B5A2F-0850-413A-A79A-83C459A5D997}" presName="thickLine" presStyleLbl="alignNode1" presStyleIdx="0" presStyleCnt="5"/>
      <dgm:spPr/>
    </dgm:pt>
    <dgm:pt modelId="{E7F44DFA-3EF8-3446-AE4B-B6ABAEFB2E27}" type="pres">
      <dgm:prSet presAssocID="{FD5B5A2F-0850-413A-A79A-83C459A5D997}" presName="horz1" presStyleCnt="0"/>
      <dgm:spPr/>
    </dgm:pt>
    <dgm:pt modelId="{BAE06CF7-9AC8-D343-9295-3AE5C9A8B220}" type="pres">
      <dgm:prSet presAssocID="{FD5B5A2F-0850-413A-A79A-83C459A5D997}" presName="tx1" presStyleLbl="revTx" presStyleIdx="0" presStyleCnt="5"/>
      <dgm:spPr/>
    </dgm:pt>
    <dgm:pt modelId="{3F5C0AF4-590A-694C-9D7B-4752136C94E5}" type="pres">
      <dgm:prSet presAssocID="{FD5B5A2F-0850-413A-A79A-83C459A5D997}" presName="vert1" presStyleCnt="0"/>
      <dgm:spPr/>
    </dgm:pt>
    <dgm:pt modelId="{0CD7203D-FD7B-8941-96CD-57B37D42F47C}" type="pres">
      <dgm:prSet presAssocID="{01C1491F-4F5A-498B-B2D9-10E5852F730A}" presName="thickLine" presStyleLbl="alignNode1" presStyleIdx="1" presStyleCnt="5"/>
      <dgm:spPr/>
    </dgm:pt>
    <dgm:pt modelId="{09A80EBC-C2F8-4045-AFAA-2590B0F763DA}" type="pres">
      <dgm:prSet presAssocID="{01C1491F-4F5A-498B-B2D9-10E5852F730A}" presName="horz1" presStyleCnt="0"/>
      <dgm:spPr/>
    </dgm:pt>
    <dgm:pt modelId="{F33174DB-167A-E14F-8947-50F938A85114}" type="pres">
      <dgm:prSet presAssocID="{01C1491F-4F5A-498B-B2D9-10E5852F730A}" presName="tx1" presStyleLbl="revTx" presStyleIdx="1" presStyleCnt="5"/>
      <dgm:spPr/>
    </dgm:pt>
    <dgm:pt modelId="{096E477D-6503-DE45-9153-CBEA8A996B4B}" type="pres">
      <dgm:prSet presAssocID="{01C1491F-4F5A-498B-B2D9-10E5852F730A}" presName="vert1" presStyleCnt="0"/>
      <dgm:spPr/>
    </dgm:pt>
    <dgm:pt modelId="{C3143F3E-4773-E541-AC02-9487BE9EB1DF}" type="pres">
      <dgm:prSet presAssocID="{6345B43E-DE82-4726-B5B6-30A500F3A490}" presName="thickLine" presStyleLbl="alignNode1" presStyleIdx="2" presStyleCnt="5"/>
      <dgm:spPr/>
    </dgm:pt>
    <dgm:pt modelId="{A491169B-7A69-6D48-B8FE-084492FA525B}" type="pres">
      <dgm:prSet presAssocID="{6345B43E-DE82-4726-B5B6-30A500F3A490}" presName="horz1" presStyleCnt="0"/>
      <dgm:spPr/>
    </dgm:pt>
    <dgm:pt modelId="{82C50851-9066-B34C-9106-A625AEA034DD}" type="pres">
      <dgm:prSet presAssocID="{6345B43E-DE82-4726-B5B6-30A500F3A490}" presName="tx1" presStyleLbl="revTx" presStyleIdx="2" presStyleCnt="5"/>
      <dgm:spPr/>
    </dgm:pt>
    <dgm:pt modelId="{609CAE57-1BE9-B446-9FCD-6D8DBE21D612}" type="pres">
      <dgm:prSet presAssocID="{6345B43E-DE82-4726-B5B6-30A500F3A490}" presName="vert1" presStyleCnt="0"/>
      <dgm:spPr/>
    </dgm:pt>
    <dgm:pt modelId="{7266838C-9C95-5145-B627-EEE9D4C5F3F1}" type="pres">
      <dgm:prSet presAssocID="{D3EF36AD-10B0-416A-ACFA-EC7E0BE47EF2}" presName="thickLine" presStyleLbl="alignNode1" presStyleIdx="3" presStyleCnt="5"/>
      <dgm:spPr/>
    </dgm:pt>
    <dgm:pt modelId="{36167987-6F00-3C47-9CCC-2BB065202BE8}" type="pres">
      <dgm:prSet presAssocID="{D3EF36AD-10B0-416A-ACFA-EC7E0BE47EF2}" presName="horz1" presStyleCnt="0"/>
      <dgm:spPr/>
    </dgm:pt>
    <dgm:pt modelId="{AC0D5C69-7E47-0041-B30A-0E48F67CE19A}" type="pres">
      <dgm:prSet presAssocID="{D3EF36AD-10B0-416A-ACFA-EC7E0BE47EF2}" presName="tx1" presStyleLbl="revTx" presStyleIdx="3" presStyleCnt="5"/>
      <dgm:spPr/>
    </dgm:pt>
    <dgm:pt modelId="{113B1F73-6E36-6E45-B5CA-7787A4586E77}" type="pres">
      <dgm:prSet presAssocID="{D3EF36AD-10B0-416A-ACFA-EC7E0BE47EF2}" presName="vert1" presStyleCnt="0"/>
      <dgm:spPr/>
    </dgm:pt>
    <dgm:pt modelId="{248F5221-AC5F-E648-BE3D-56A1CF18D320}" type="pres">
      <dgm:prSet presAssocID="{F2B48011-4501-46C8-B1EA-FCF57116B0CD}" presName="thickLine" presStyleLbl="alignNode1" presStyleIdx="4" presStyleCnt="5"/>
      <dgm:spPr/>
    </dgm:pt>
    <dgm:pt modelId="{43880B25-CB65-3B41-A28A-A4ED6A7610E9}" type="pres">
      <dgm:prSet presAssocID="{F2B48011-4501-46C8-B1EA-FCF57116B0CD}" presName="horz1" presStyleCnt="0"/>
      <dgm:spPr/>
    </dgm:pt>
    <dgm:pt modelId="{AC00AB59-E4F6-8B42-A1EA-C4DCB79C3D63}" type="pres">
      <dgm:prSet presAssocID="{F2B48011-4501-46C8-B1EA-FCF57116B0CD}" presName="tx1" presStyleLbl="revTx" presStyleIdx="4" presStyleCnt="5"/>
      <dgm:spPr/>
    </dgm:pt>
    <dgm:pt modelId="{DE22F8A1-EFB8-CA4B-A094-BE7C12E0DF7F}" type="pres">
      <dgm:prSet presAssocID="{F2B48011-4501-46C8-B1EA-FCF57116B0CD}" presName="vert1" presStyleCnt="0"/>
      <dgm:spPr/>
    </dgm:pt>
  </dgm:ptLst>
  <dgm:cxnLst>
    <dgm:cxn modelId="{CF15FD02-ECB5-4689-8CAA-F2B0AB34B1B8}" srcId="{CFEF4B57-9052-4323-9572-15F4D7C2131B}" destId="{F2B48011-4501-46C8-B1EA-FCF57116B0CD}" srcOrd="4" destOrd="0" parTransId="{CBCCC32F-A359-4F4A-AAF7-6BBCE5F5D135}" sibTransId="{DBB4462E-0B8B-492C-8E4B-22A5403ACD39}"/>
    <dgm:cxn modelId="{B95C3B09-2740-409F-A077-4281B5A2F6D5}" srcId="{CFEF4B57-9052-4323-9572-15F4D7C2131B}" destId="{D3EF36AD-10B0-416A-ACFA-EC7E0BE47EF2}" srcOrd="3" destOrd="0" parTransId="{9FA9E491-5BF1-44BA-924D-6DB3E076D091}" sibTransId="{24B0BBCA-661F-40D8-8690-FE61578B246E}"/>
    <dgm:cxn modelId="{1539D11D-679C-2346-908B-266B328F0603}" type="presOf" srcId="{FD5B5A2F-0850-413A-A79A-83C459A5D997}" destId="{BAE06CF7-9AC8-D343-9295-3AE5C9A8B220}" srcOrd="0" destOrd="0" presId="urn:microsoft.com/office/officeart/2008/layout/LinedList"/>
    <dgm:cxn modelId="{97E19E43-B48C-5348-B880-98ABC413A217}" type="presOf" srcId="{CFEF4B57-9052-4323-9572-15F4D7C2131B}" destId="{6438EE2B-1996-8946-9801-97186F977C21}" srcOrd="0" destOrd="0" presId="urn:microsoft.com/office/officeart/2008/layout/LinedList"/>
    <dgm:cxn modelId="{DCCEA745-57DF-B84E-B79E-1F1F4CA70F54}" type="presOf" srcId="{6345B43E-DE82-4726-B5B6-30A500F3A490}" destId="{82C50851-9066-B34C-9106-A625AEA034DD}" srcOrd="0" destOrd="0" presId="urn:microsoft.com/office/officeart/2008/layout/LinedList"/>
    <dgm:cxn modelId="{D303FE65-2A41-8A44-85D3-550C44C0D7C1}" type="presOf" srcId="{D3EF36AD-10B0-416A-ACFA-EC7E0BE47EF2}" destId="{AC0D5C69-7E47-0041-B30A-0E48F67CE19A}" srcOrd="0" destOrd="0" presId="urn:microsoft.com/office/officeart/2008/layout/LinedList"/>
    <dgm:cxn modelId="{5BB7D594-FB6F-1F47-B851-95F456B3D99E}" type="presOf" srcId="{F2B48011-4501-46C8-B1EA-FCF57116B0CD}" destId="{AC00AB59-E4F6-8B42-A1EA-C4DCB79C3D63}" srcOrd="0" destOrd="0" presId="urn:microsoft.com/office/officeart/2008/layout/LinedList"/>
    <dgm:cxn modelId="{C35248AB-9A3E-4886-90ED-26A958BD837B}" srcId="{CFEF4B57-9052-4323-9572-15F4D7C2131B}" destId="{FD5B5A2F-0850-413A-A79A-83C459A5D997}" srcOrd="0" destOrd="0" parTransId="{D0CB31FA-F458-45EA-9B03-3C11687F8DEE}" sibTransId="{C8952CE1-8A3B-4082-987A-3F334BF64F7D}"/>
    <dgm:cxn modelId="{CC2EE3CD-A478-7B45-9F52-7DA4D0207D39}" type="presOf" srcId="{01C1491F-4F5A-498B-B2D9-10E5852F730A}" destId="{F33174DB-167A-E14F-8947-50F938A85114}" srcOrd="0" destOrd="0" presId="urn:microsoft.com/office/officeart/2008/layout/LinedList"/>
    <dgm:cxn modelId="{9F2592E1-294C-4920-A31B-4B727FA91D1F}" srcId="{CFEF4B57-9052-4323-9572-15F4D7C2131B}" destId="{01C1491F-4F5A-498B-B2D9-10E5852F730A}" srcOrd="1" destOrd="0" parTransId="{78C4E030-7642-46F0-8105-5445D6347A4A}" sibTransId="{B5C3FADA-FDDA-448A-963E-39720ED89D10}"/>
    <dgm:cxn modelId="{402094E8-28F7-4FE5-8F48-5B23258892A5}" srcId="{CFEF4B57-9052-4323-9572-15F4D7C2131B}" destId="{6345B43E-DE82-4726-B5B6-30A500F3A490}" srcOrd="2" destOrd="0" parTransId="{8352FF03-412B-4CCB-9B73-6751C802E945}" sibTransId="{50C66B3C-A650-4B11-BF6C-782FCA8027B7}"/>
    <dgm:cxn modelId="{541748A6-5F41-2F47-B240-3303707E5770}" type="presParOf" srcId="{6438EE2B-1996-8946-9801-97186F977C21}" destId="{358673A1-FECB-0E4F-A716-5A763A164F23}" srcOrd="0" destOrd="0" presId="urn:microsoft.com/office/officeart/2008/layout/LinedList"/>
    <dgm:cxn modelId="{A674A935-645D-E54E-B278-02C81C308019}" type="presParOf" srcId="{6438EE2B-1996-8946-9801-97186F977C21}" destId="{E7F44DFA-3EF8-3446-AE4B-B6ABAEFB2E27}" srcOrd="1" destOrd="0" presId="urn:microsoft.com/office/officeart/2008/layout/LinedList"/>
    <dgm:cxn modelId="{E846ED6C-0238-2E4F-A382-851584CD1124}" type="presParOf" srcId="{E7F44DFA-3EF8-3446-AE4B-B6ABAEFB2E27}" destId="{BAE06CF7-9AC8-D343-9295-3AE5C9A8B220}" srcOrd="0" destOrd="0" presId="urn:microsoft.com/office/officeart/2008/layout/LinedList"/>
    <dgm:cxn modelId="{40DFBBE3-8465-6D49-B3AE-CD96BCF6858C}" type="presParOf" srcId="{E7F44DFA-3EF8-3446-AE4B-B6ABAEFB2E27}" destId="{3F5C0AF4-590A-694C-9D7B-4752136C94E5}" srcOrd="1" destOrd="0" presId="urn:microsoft.com/office/officeart/2008/layout/LinedList"/>
    <dgm:cxn modelId="{6A9CFC30-CE58-1C4C-A65A-7671AC0A86FE}" type="presParOf" srcId="{6438EE2B-1996-8946-9801-97186F977C21}" destId="{0CD7203D-FD7B-8941-96CD-57B37D42F47C}" srcOrd="2" destOrd="0" presId="urn:microsoft.com/office/officeart/2008/layout/LinedList"/>
    <dgm:cxn modelId="{434A0E6C-7790-B04F-9565-C3D38AB436CC}" type="presParOf" srcId="{6438EE2B-1996-8946-9801-97186F977C21}" destId="{09A80EBC-C2F8-4045-AFAA-2590B0F763DA}" srcOrd="3" destOrd="0" presId="urn:microsoft.com/office/officeart/2008/layout/LinedList"/>
    <dgm:cxn modelId="{9D6F406C-FA54-8347-AC04-98A3CE5B5ECE}" type="presParOf" srcId="{09A80EBC-C2F8-4045-AFAA-2590B0F763DA}" destId="{F33174DB-167A-E14F-8947-50F938A85114}" srcOrd="0" destOrd="0" presId="urn:microsoft.com/office/officeart/2008/layout/LinedList"/>
    <dgm:cxn modelId="{EC0EF076-55CC-7841-8A14-36C5ECA82446}" type="presParOf" srcId="{09A80EBC-C2F8-4045-AFAA-2590B0F763DA}" destId="{096E477D-6503-DE45-9153-CBEA8A996B4B}" srcOrd="1" destOrd="0" presId="urn:microsoft.com/office/officeart/2008/layout/LinedList"/>
    <dgm:cxn modelId="{2022CCC1-65DB-2D47-BAC6-0BA34734386D}" type="presParOf" srcId="{6438EE2B-1996-8946-9801-97186F977C21}" destId="{C3143F3E-4773-E541-AC02-9487BE9EB1DF}" srcOrd="4" destOrd="0" presId="urn:microsoft.com/office/officeart/2008/layout/LinedList"/>
    <dgm:cxn modelId="{0DC59FDC-0397-4340-BB80-3A2329D35EC2}" type="presParOf" srcId="{6438EE2B-1996-8946-9801-97186F977C21}" destId="{A491169B-7A69-6D48-B8FE-084492FA525B}" srcOrd="5" destOrd="0" presId="urn:microsoft.com/office/officeart/2008/layout/LinedList"/>
    <dgm:cxn modelId="{A0EB97AE-1C7B-E440-957E-CFC724A3939C}" type="presParOf" srcId="{A491169B-7A69-6D48-B8FE-084492FA525B}" destId="{82C50851-9066-B34C-9106-A625AEA034DD}" srcOrd="0" destOrd="0" presId="urn:microsoft.com/office/officeart/2008/layout/LinedList"/>
    <dgm:cxn modelId="{292AD7D8-67B1-6240-A73C-33B2AE9EA197}" type="presParOf" srcId="{A491169B-7A69-6D48-B8FE-084492FA525B}" destId="{609CAE57-1BE9-B446-9FCD-6D8DBE21D612}" srcOrd="1" destOrd="0" presId="urn:microsoft.com/office/officeart/2008/layout/LinedList"/>
    <dgm:cxn modelId="{99147BF7-411E-0E41-B078-97B2CA78A42D}" type="presParOf" srcId="{6438EE2B-1996-8946-9801-97186F977C21}" destId="{7266838C-9C95-5145-B627-EEE9D4C5F3F1}" srcOrd="6" destOrd="0" presId="urn:microsoft.com/office/officeart/2008/layout/LinedList"/>
    <dgm:cxn modelId="{7ED139E8-79F0-924B-B0B8-C340E3A4F2C4}" type="presParOf" srcId="{6438EE2B-1996-8946-9801-97186F977C21}" destId="{36167987-6F00-3C47-9CCC-2BB065202BE8}" srcOrd="7" destOrd="0" presId="urn:microsoft.com/office/officeart/2008/layout/LinedList"/>
    <dgm:cxn modelId="{D6A08A31-A7E2-A742-9A54-CA8007697EC4}" type="presParOf" srcId="{36167987-6F00-3C47-9CCC-2BB065202BE8}" destId="{AC0D5C69-7E47-0041-B30A-0E48F67CE19A}" srcOrd="0" destOrd="0" presId="urn:microsoft.com/office/officeart/2008/layout/LinedList"/>
    <dgm:cxn modelId="{502F3366-42C7-EB43-AF84-8A0AA6436E26}" type="presParOf" srcId="{36167987-6F00-3C47-9CCC-2BB065202BE8}" destId="{113B1F73-6E36-6E45-B5CA-7787A4586E77}" srcOrd="1" destOrd="0" presId="urn:microsoft.com/office/officeart/2008/layout/LinedList"/>
    <dgm:cxn modelId="{C8FF7042-3287-8B46-9E8F-67600F662FF5}" type="presParOf" srcId="{6438EE2B-1996-8946-9801-97186F977C21}" destId="{248F5221-AC5F-E648-BE3D-56A1CF18D320}" srcOrd="8" destOrd="0" presId="urn:microsoft.com/office/officeart/2008/layout/LinedList"/>
    <dgm:cxn modelId="{A2FF3F04-4364-3446-9ACB-38E383751CAD}" type="presParOf" srcId="{6438EE2B-1996-8946-9801-97186F977C21}" destId="{43880B25-CB65-3B41-A28A-A4ED6A7610E9}" srcOrd="9" destOrd="0" presId="urn:microsoft.com/office/officeart/2008/layout/LinedList"/>
    <dgm:cxn modelId="{132CB58D-C64C-1348-95E2-C0F7CB6D253F}" type="presParOf" srcId="{43880B25-CB65-3B41-A28A-A4ED6A7610E9}" destId="{AC00AB59-E4F6-8B42-A1EA-C4DCB79C3D63}" srcOrd="0" destOrd="0" presId="urn:microsoft.com/office/officeart/2008/layout/LinedList"/>
    <dgm:cxn modelId="{91BB5BD0-5DAE-B840-901F-F66418A34BCA}" type="presParOf" srcId="{43880B25-CB65-3B41-A28A-A4ED6A7610E9}" destId="{DE22F8A1-EFB8-CA4B-A094-BE7C12E0DF7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EC23DA-E443-4290-8F5E-6CA026D1DC1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CF4027E-3EB0-40D7-813E-4515D4868FA4}">
      <dgm:prSet/>
      <dgm:spPr/>
      <dgm:t>
        <a:bodyPr/>
        <a:lstStyle/>
        <a:p>
          <a:r>
            <a:rPr lang="en-US" dirty="0"/>
            <a:t>Learn to predict Events</a:t>
          </a:r>
        </a:p>
      </dgm:t>
    </dgm:pt>
    <dgm:pt modelId="{4C4B839B-8202-4034-B4EC-CF90CAEF8FC1}" type="parTrans" cxnId="{F3492C04-8236-4CF4-9DBD-37E874F1775D}">
      <dgm:prSet/>
      <dgm:spPr/>
      <dgm:t>
        <a:bodyPr/>
        <a:lstStyle/>
        <a:p>
          <a:endParaRPr lang="en-US"/>
        </a:p>
      </dgm:t>
    </dgm:pt>
    <dgm:pt modelId="{E261D045-D35B-45E7-BF9B-62A96582CC91}" type="sibTrans" cxnId="{F3492C04-8236-4CF4-9DBD-37E874F1775D}">
      <dgm:prSet/>
      <dgm:spPr/>
      <dgm:t>
        <a:bodyPr/>
        <a:lstStyle/>
        <a:p>
          <a:endParaRPr lang="en-US"/>
        </a:p>
      </dgm:t>
    </dgm:pt>
    <dgm:pt modelId="{BF5F5597-1CC6-4D39-A125-7F85C4244CD6}">
      <dgm:prSet/>
      <dgm:spPr/>
      <dgm:t>
        <a:bodyPr/>
        <a:lstStyle/>
        <a:p>
          <a:r>
            <a:rPr lang="en-US" dirty="0"/>
            <a:t>Identify Elements Around You</a:t>
          </a:r>
        </a:p>
      </dgm:t>
    </dgm:pt>
    <dgm:pt modelId="{125624AE-850B-4C25-A15E-196C7FC1AA2C}" type="parTrans" cxnId="{B4FA39DB-5AEE-450B-98CF-7F9618DA648B}">
      <dgm:prSet/>
      <dgm:spPr/>
      <dgm:t>
        <a:bodyPr/>
        <a:lstStyle/>
        <a:p>
          <a:endParaRPr lang="en-US"/>
        </a:p>
      </dgm:t>
    </dgm:pt>
    <dgm:pt modelId="{CFA5E9B8-BF68-4086-8AD8-AB72EF439AC0}" type="sibTrans" cxnId="{B4FA39DB-5AEE-450B-98CF-7F9618DA648B}">
      <dgm:prSet/>
      <dgm:spPr/>
      <dgm:t>
        <a:bodyPr/>
        <a:lstStyle/>
        <a:p>
          <a:endParaRPr lang="en-US"/>
        </a:p>
      </dgm:t>
    </dgm:pt>
    <dgm:pt modelId="{622F114E-E919-49A6-920B-AD8F2F80F2A6}">
      <dgm:prSet/>
      <dgm:spPr/>
      <dgm:t>
        <a:bodyPr/>
        <a:lstStyle/>
        <a:p>
          <a:r>
            <a:rPr lang="en-US" dirty="0"/>
            <a:t>Trust Your Feelings</a:t>
          </a:r>
        </a:p>
      </dgm:t>
    </dgm:pt>
    <dgm:pt modelId="{36DB805F-57A2-48C4-966D-5D11D3BD851A}" type="parTrans" cxnId="{7393A330-016F-4E07-92AB-BFABE3444A07}">
      <dgm:prSet/>
      <dgm:spPr/>
      <dgm:t>
        <a:bodyPr/>
        <a:lstStyle/>
        <a:p>
          <a:endParaRPr lang="en-US"/>
        </a:p>
      </dgm:t>
    </dgm:pt>
    <dgm:pt modelId="{37248C2B-7EAA-4B88-88CD-75E0325792F3}" type="sibTrans" cxnId="{7393A330-016F-4E07-92AB-BFABE3444A07}">
      <dgm:prSet/>
      <dgm:spPr/>
      <dgm:t>
        <a:bodyPr/>
        <a:lstStyle/>
        <a:p>
          <a:endParaRPr lang="en-US"/>
        </a:p>
      </dgm:t>
    </dgm:pt>
    <dgm:pt modelId="{C83A3214-6D52-45C6-BC43-A28F12CFE484}">
      <dgm:prSet/>
      <dgm:spPr/>
      <dgm:t>
        <a:bodyPr/>
        <a:lstStyle/>
        <a:p>
          <a:r>
            <a:rPr lang="en-US"/>
            <a:t>Limit Situational Overload</a:t>
          </a:r>
        </a:p>
      </dgm:t>
    </dgm:pt>
    <dgm:pt modelId="{5CF4204B-4847-4931-B33F-3895D92EDDF5}" type="parTrans" cxnId="{3644DC0B-115C-4B19-8056-BEA7B8166B1C}">
      <dgm:prSet/>
      <dgm:spPr/>
      <dgm:t>
        <a:bodyPr/>
        <a:lstStyle/>
        <a:p>
          <a:endParaRPr lang="en-US"/>
        </a:p>
      </dgm:t>
    </dgm:pt>
    <dgm:pt modelId="{DB971A07-7EF5-472B-A702-7E34EB122407}" type="sibTrans" cxnId="{3644DC0B-115C-4B19-8056-BEA7B8166B1C}">
      <dgm:prSet/>
      <dgm:spPr/>
      <dgm:t>
        <a:bodyPr/>
        <a:lstStyle/>
        <a:p>
          <a:endParaRPr lang="en-US"/>
        </a:p>
      </dgm:t>
    </dgm:pt>
    <dgm:pt modelId="{B80DD124-B2F6-475B-8421-8CA28D8E20CE}">
      <dgm:prSet/>
      <dgm:spPr/>
      <dgm:t>
        <a:bodyPr/>
        <a:lstStyle/>
        <a:p>
          <a:r>
            <a:rPr lang="en-US"/>
            <a:t>Avoid Complacency</a:t>
          </a:r>
        </a:p>
      </dgm:t>
    </dgm:pt>
    <dgm:pt modelId="{CBB084B4-0924-4931-84FC-B2E400FDFD37}" type="parTrans" cxnId="{6D2258C2-FF55-4DF9-A3DA-AB0E028979B1}">
      <dgm:prSet/>
      <dgm:spPr/>
      <dgm:t>
        <a:bodyPr/>
        <a:lstStyle/>
        <a:p>
          <a:endParaRPr lang="en-US"/>
        </a:p>
      </dgm:t>
    </dgm:pt>
    <dgm:pt modelId="{28E81A8F-C575-4EED-B159-FE8528350189}" type="sibTrans" cxnId="{6D2258C2-FF55-4DF9-A3DA-AB0E028979B1}">
      <dgm:prSet/>
      <dgm:spPr/>
      <dgm:t>
        <a:bodyPr/>
        <a:lstStyle/>
        <a:p>
          <a:endParaRPr lang="en-US"/>
        </a:p>
      </dgm:t>
    </dgm:pt>
    <dgm:pt modelId="{F6370B0A-7B59-4543-86F5-93B7BB5B424D}">
      <dgm:prSet/>
      <dgm:spPr/>
      <dgm:t>
        <a:bodyPr/>
        <a:lstStyle/>
        <a:p>
          <a:r>
            <a:rPr lang="en-US" dirty="0"/>
            <a:t>Be Aware of Time</a:t>
          </a:r>
        </a:p>
      </dgm:t>
    </dgm:pt>
    <dgm:pt modelId="{5D667821-F4DF-4FE8-88A6-FDA58F054988}" type="parTrans" cxnId="{0DF4436F-52F0-4995-BE29-259CBF5DE210}">
      <dgm:prSet/>
      <dgm:spPr/>
      <dgm:t>
        <a:bodyPr/>
        <a:lstStyle/>
        <a:p>
          <a:endParaRPr lang="en-US"/>
        </a:p>
      </dgm:t>
    </dgm:pt>
    <dgm:pt modelId="{5BD546F1-F523-4ED4-828C-644A2787B824}" type="sibTrans" cxnId="{0DF4436F-52F0-4995-BE29-259CBF5DE210}">
      <dgm:prSet/>
      <dgm:spPr/>
      <dgm:t>
        <a:bodyPr/>
        <a:lstStyle/>
        <a:p>
          <a:endParaRPr lang="en-US"/>
        </a:p>
      </dgm:t>
    </dgm:pt>
    <dgm:pt modelId="{D9202E21-0A18-4F91-8688-564C75A46093}">
      <dgm:prSet/>
      <dgm:spPr/>
      <dgm:t>
        <a:bodyPr/>
        <a:lstStyle/>
        <a:p>
          <a:r>
            <a:rPr lang="en-US"/>
            <a:t>Begin to Evaluate and Understand Situations</a:t>
          </a:r>
        </a:p>
      </dgm:t>
    </dgm:pt>
    <dgm:pt modelId="{BA91EDD6-5441-447B-B3F5-55898BAF0913}" type="parTrans" cxnId="{CBBB9908-2CC5-4964-8166-E8D492A94CEB}">
      <dgm:prSet/>
      <dgm:spPr/>
      <dgm:t>
        <a:bodyPr/>
        <a:lstStyle/>
        <a:p>
          <a:endParaRPr lang="en-US"/>
        </a:p>
      </dgm:t>
    </dgm:pt>
    <dgm:pt modelId="{4DA232EB-EA6F-43C5-8E34-1FC46C3EB840}" type="sibTrans" cxnId="{CBBB9908-2CC5-4964-8166-E8D492A94CEB}">
      <dgm:prSet/>
      <dgm:spPr/>
      <dgm:t>
        <a:bodyPr/>
        <a:lstStyle/>
        <a:p>
          <a:endParaRPr lang="en-US"/>
        </a:p>
      </dgm:t>
    </dgm:pt>
    <dgm:pt modelId="{DF4A5AD6-24AA-490F-9F08-A3289A2F0DF2}">
      <dgm:prSet/>
      <dgm:spPr/>
      <dgm:t>
        <a:bodyPr/>
        <a:lstStyle/>
        <a:p>
          <a:r>
            <a:rPr lang="en-US" dirty="0"/>
            <a:t>Actively Prevent Fatigue</a:t>
          </a:r>
        </a:p>
      </dgm:t>
    </dgm:pt>
    <dgm:pt modelId="{28D5EB97-121E-49D4-965E-3C0EAF87EC6D}" type="parTrans" cxnId="{B8CBA01C-4503-4969-8493-6CBF29D4E331}">
      <dgm:prSet/>
      <dgm:spPr/>
      <dgm:t>
        <a:bodyPr/>
        <a:lstStyle/>
        <a:p>
          <a:endParaRPr lang="en-US"/>
        </a:p>
      </dgm:t>
    </dgm:pt>
    <dgm:pt modelId="{62D8A121-9966-4BC9-B5DB-30A72E7350F6}" type="sibTrans" cxnId="{B8CBA01C-4503-4969-8493-6CBF29D4E331}">
      <dgm:prSet/>
      <dgm:spPr/>
      <dgm:t>
        <a:bodyPr/>
        <a:lstStyle/>
        <a:p>
          <a:endParaRPr lang="en-US"/>
        </a:p>
      </dgm:t>
    </dgm:pt>
    <dgm:pt modelId="{60D8EDB4-231B-4495-B222-97B07DE08C01}">
      <dgm:prSet/>
      <dgm:spPr/>
      <dgm:t>
        <a:bodyPr/>
        <a:lstStyle/>
        <a:p>
          <a:r>
            <a:rPr lang="en-US"/>
            <a:t>Monitor </a:t>
          </a:r>
          <a:r>
            <a:rPr lang="en-US" dirty="0"/>
            <a:t>Performance of Others</a:t>
          </a:r>
        </a:p>
      </dgm:t>
    </dgm:pt>
    <dgm:pt modelId="{A6469BFE-EC4A-4ECA-A0E1-C6E29BBE7293}" type="parTrans" cxnId="{C6733BC2-DBD1-4C6F-9093-327FA777AB11}">
      <dgm:prSet/>
      <dgm:spPr/>
      <dgm:t>
        <a:bodyPr/>
        <a:lstStyle/>
        <a:p>
          <a:endParaRPr lang="en-US"/>
        </a:p>
      </dgm:t>
    </dgm:pt>
    <dgm:pt modelId="{B0246BDB-C543-4EA7-943C-0AEBE451F1A3}" type="sibTrans" cxnId="{C6733BC2-DBD1-4C6F-9093-327FA777AB11}">
      <dgm:prSet/>
      <dgm:spPr/>
      <dgm:t>
        <a:bodyPr/>
        <a:lstStyle/>
        <a:p>
          <a:endParaRPr lang="en-US"/>
        </a:p>
      </dgm:t>
    </dgm:pt>
    <dgm:pt modelId="{43B63DEE-1761-F443-9DA8-09A324F9E983}" type="pres">
      <dgm:prSet presAssocID="{17EC23DA-E443-4290-8F5E-6CA026D1DC13}" presName="linear" presStyleCnt="0">
        <dgm:presLayoutVars>
          <dgm:animLvl val="lvl"/>
          <dgm:resizeHandles val="exact"/>
        </dgm:presLayoutVars>
      </dgm:prSet>
      <dgm:spPr/>
    </dgm:pt>
    <dgm:pt modelId="{3AFD643E-B93E-B648-AE92-928CB1E116DE}" type="pres">
      <dgm:prSet presAssocID="{2CF4027E-3EB0-40D7-813E-4515D4868FA4}" presName="parentText" presStyleLbl="node1" presStyleIdx="0" presStyleCnt="9">
        <dgm:presLayoutVars>
          <dgm:chMax val="0"/>
          <dgm:bulletEnabled val="1"/>
        </dgm:presLayoutVars>
      </dgm:prSet>
      <dgm:spPr/>
    </dgm:pt>
    <dgm:pt modelId="{2DCDCC00-0800-7F45-B0DA-E9CB818F2FE6}" type="pres">
      <dgm:prSet presAssocID="{E261D045-D35B-45E7-BF9B-62A96582CC91}" presName="spacer" presStyleCnt="0"/>
      <dgm:spPr/>
    </dgm:pt>
    <dgm:pt modelId="{C742E2C1-C496-B241-B5B9-AC14D0FA316B}" type="pres">
      <dgm:prSet presAssocID="{BF5F5597-1CC6-4D39-A125-7F85C4244CD6}" presName="parentText" presStyleLbl="node1" presStyleIdx="1" presStyleCnt="9">
        <dgm:presLayoutVars>
          <dgm:chMax val="0"/>
          <dgm:bulletEnabled val="1"/>
        </dgm:presLayoutVars>
      </dgm:prSet>
      <dgm:spPr/>
    </dgm:pt>
    <dgm:pt modelId="{66882C82-A322-D640-8AC7-310D1F0AC1D6}" type="pres">
      <dgm:prSet presAssocID="{CFA5E9B8-BF68-4086-8AD8-AB72EF439AC0}" presName="spacer" presStyleCnt="0"/>
      <dgm:spPr/>
    </dgm:pt>
    <dgm:pt modelId="{23EADCBD-8605-4047-9FA4-DC19908E681B}" type="pres">
      <dgm:prSet presAssocID="{622F114E-E919-49A6-920B-AD8F2F80F2A6}" presName="parentText" presStyleLbl="node1" presStyleIdx="2" presStyleCnt="9">
        <dgm:presLayoutVars>
          <dgm:chMax val="0"/>
          <dgm:bulletEnabled val="1"/>
        </dgm:presLayoutVars>
      </dgm:prSet>
      <dgm:spPr/>
    </dgm:pt>
    <dgm:pt modelId="{2A3BCF0B-26F5-B94D-AF5C-79BCD0182225}" type="pres">
      <dgm:prSet presAssocID="{37248C2B-7EAA-4B88-88CD-75E0325792F3}" presName="spacer" presStyleCnt="0"/>
      <dgm:spPr/>
    </dgm:pt>
    <dgm:pt modelId="{11F484F2-D05F-6547-BC91-6020DBAE1DF7}" type="pres">
      <dgm:prSet presAssocID="{C83A3214-6D52-45C6-BC43-A28F12CFE484}" presName="parentText" presStyleLbl="node1" presStyleIdx="3" presStyleCnt="9">
        <dgm:presLayoutVars>
          <dgm:chMax val="0"/>
          <dgm:bulletEnabled val="1"/>
        </dgm:presLayoutVars>
      </dgm:prSet>
      <dgm:spPr/>
    </dgm:pt>
    <dgm:pt modelId="{510DE0C2-79AD-1B49-92F3-38D9194765FA}" type="pres">
      <dgm:prSet presAssocID="{DB971A07-7EF5-472B-A702-7E34EB122407}" presName="spacer" presStyleCnt="0"/>
      <dgm:spPr/>
    </dgm:pt>
    <dgm:pt modelId="{21F9DFDA-DB67-D844-BA79-44767FE3B87E}" type="pres">
      <dgm:prSet presAssocID="{B80DD124-B2F6-475B-8421-8CA28D8E20CE}" presName="parentText" presStyleLbl="node1" presStyleIdx="4" presStyleCnt="9">
        <dgm:presLayoutVars>
          <dgm:chMax val="0"/>
          <dgm:bulletEnabled val="1"/>
        </dgm:presLayoutVars>
      </dgm:prSet>
      <dgm:spPr/>
    </dgm:pt>
    <dgm:pt modelId="{0AA13BA2-CE63-C549-8472-26222AF78011}" type="pres">
      <dgm:prSet presAssocID="{28E81A8F-C575-4EED-B159-FE8528350189}" presName="spacer" presStyleCnt="0"/>
      <dgm:spPr/>
    </dgm:pt>
    <dgm:pt modelId="{586429DA-A8B7-6D47-9F85-67C66E5DA286}" type="pres">
      <dgm:prSet presAssocID="{F6370B0A-7B59-4543-86F5-93B7BB5B424D}" presName="parentText" presStyleLbl="node1" presStyleIdx="5" presStyleCnt="9">
        <dgm:presLayoutVars>
          <dgm:chMax val="0"/>
          <dgm:bulletEnabled val="1"/>
        </dgm:presLayoutVars>
      </dgm:prSet>
      <dgm:spPr/>
    </dgm:pt>
    <dgm:pt modelId="{B0F13877-0A65-6C41-92F9-3BBD8DC46707}" type="pres">
      <dgm:prSet presAssocID="{5BD546F1-F523-4ED4-828C-644A2787B824}" presName="spacer" presStyleCnt="0"/>
      <dgm:spPr/>
    </dgm:pt>
    <dgm:pt modelId="{AC0BEDC8-8860-BC48-8BF7-8841A1164FC4}" type="pres">
      <dgm:prSet presAssocID="{D9202E21-0A18-4F91-8688-564C75A46093}" presName="parentText" presStyleLbl="node1" presStyleIdx="6" presStyleCnt="9">
        <dgm:presLayoutVars>
          <dgm:chMax val="0"/>
          <dgm:bulletEnabled val="1"/>
        </dgm:presLayoutVars>
      </dgm:prSet>
      <dgm:spPr/>
    </dgm:pt>
    <dgm:pt modelId="{9B42C03E-5949-8F43-B556-B984BFD764D7}" type="pres">
      <dgm:prSet presAssocID="{4DA232EB-EA6F-43C5-8E34-1FC46C3EB840}" presName="spacer" presStyleCnt="0"/>
      <dgm:spPr/>
    </dgm:pt>
    <dgm:pt modelId="{0A4CF7B2-379A-FE4A-BC0C-E7D880452E31}" type="pres">
      <dgm:prSet presAssocID="{DF4A5AD6-24AA-490F-9F08-A3289A2F0DF2}" presName="parentText" presStyleLbl="node1" presStyleIdx="7" presStyleCnt="9">
        <dgm:presLayoutVars>
          <dgm:chMax val="0"/>
          <dgm:bulletEnabled val="1"/>
        </dgm:presLayoutVars>
      </dgm:prSet>
      <dgm:spPr/>
    </dgm:pt>
    <dgm:pt modelId="{1FE04617-1F30-DB44-A30B-44E8B2E07FF5}" type="pres">
      <dgm:prSet presAssocID="{62D8A121-9966-4BC9-B5DB-30A72E7350F6}" presName="spacer" presStyleCnt="0"/>
      <dgm:spPr/>
    </dgm:pt>
    <dgm:pt modelId="{C89B9583-2B22-6B4A-B2C0-9119A6F4C8D9}" type="pres">
      <dgm:prSet presAssocID="{60D8EDB4-231B-4495-B222-97B07DE08C01}" presName="parentText" presStyleLbl="node1" presStyleIdx="8" presStyleCnt="9">
        <dgm:presLayoutVars>
          <dgm:chMax val="0"/>
          <dgm:bulletEnabled val="1"/>
        </dgm:presLayoutVars>
      </dgm:prSet>
      <dgm:spPr/>
    </dgm:pt>
  </dgm:ptLst>
  <dgm:cxnLst>
    <dgm:cxn modelId="{F3492C04-8236-4CF4-9DBD-37E874F1775D}" srcId="{17EC23DA-E443-4290-8F5E-6CA026D1DC13}" destId="{2CF4027E-3EB0-40D7-813E-4515D4868FA4}" srcOrd="0" destOrd="0" parTransId="{4C4B839B-8202-4034-B4EC-CF90CAEF8FC1}" sibTransId="{E261D045-D35B-45E7-BF9B-62A96582CC91}"/>
    <dgm:cxn modelId="{CBBB9908-2CC5-4964-8166-E8D492A94CEB}" srcId="{17EC23DA-E443-4290-8F5E-6CA026D1DC13}" destId="{D9202E21-0A18-4F91-8688-564C75A46093}" srcOrd="6" destOrd="0" parTransId="{BA91EDD6-5441-447B-B3F5-55898BAF0913}" sibTransId="{4DA232EB-EA6F-43C5-8E34-1FC46C3EB840}"/>
    <dgm:cxn modelId="{3644DC0B-115C-4B19-8056-BEA7B8166B1C}" srcId="{17EC23DA-E443-4290-8F5E-6CA026D1DC13}" destId="{C83A3214-6D52-45C6-BC43-A28F12CFE484}" srcOrd="3" destOrd="0" parTransId="{5CF4204B-4847-4931-B33F-3895D92EDDF5}" sibTransId="{DB971A07-7EF5-472B-A702-7E34EB122407}"/>
    <dgm:cxn modelId="{B5DE6115-3996-FB4D-AE08-14C2F534C2A7}" type="presOf" srcId="{DF4A5AD6-24AA-490F-9F08-A3289A2F0DF2}" destId="{0A4CF7B2-379A-FE4A-BC0C-E7D880452E31}" srcOrd="0" destOrd="0" presId="urn:microsoft.com/office/officeart/2005/8/layout/vList2"/>
    <dgm:cxn modelId="{B8CBA01C-4503-4969-8493-6CBF29D4E331}" srcId="{17EC23DA-E443-4290-8F5E-6CA026D1DC13}" destId="{DF4A5AD6-24AA-490F-9F08-A3289A2F0DF2}" srcOrd="7" destOrd="0" parTransId="{28D5EB97-121E-49D4-965E-3C0EAF87EC6D}" sibTransId="{62D8A121-9966-4BC9-B5DB-30A72E7350F6}"/>
    <dgm:cxn modelId="{7393A330-016F-4E07-92AB-BFABE3444A07}" srcId="{17EC23DA-E443-4290-8F5E-6CA026D1DC13}" destId="{622F114E-E919-49A6-920B-AD8F2F80F2A6}" srcOrd="2" destOrd="0" parTransId="{36DB805F-57A2-48C4-966D-5D11D3BD851A}" sibTransId="{37248C2B-7EAA-4B88-88CD-75E0325792F3}"/>
    <dgm:cxn modelId="{D8CBBD3E-1514-D243-932B-69CBCE57BFC9}" type="presOf" srcId="{60D8EDB4-231B-4495-B222-97B07DE08C01}" destId="{C89B9583-2B22-6B4A-B2C0-9119A6F4C8D9}" srcOrd="0" destOrd="0" presId="urn:microsoft.com/office/officeart/2005/8/layout/vList2"/>
    <dgm:cxn modelId="{503DB45F-1AE2-2646-BDA0-D4831CD5F425}" type="presOf" srcId="{D9202E21-0A18-4F91-8688-564C75A46093}" destId="{AC0BEDC8-8860-BC48-8BF7-8841A1164FC4}" srcOrd="0" destOrd="0" presId="urn:microsoft.com/office/officeart/2005/8/layout/vList2"/>
    <dgm:cxn modelId="{0DF4436F-52F0-4995-BE29-259CBF5DE210}" srcId="{17EC23DA-E443-4290-8F5E-6CA026D1DC13}" destId="{F6370B0A-7B59-4543-86F5-93B7BB5B424D}" srcOrd="5" destOrd="0" parTransId="{5D667821-F4DF-4FE8-88A6-FDA58F054988}" sibTransId="{5BD546F1-F523-4ED4-828C-644A2787B824}"/>
    <dgm:cxn modelId="{D2116275-8C05-3A40-8E6E-930D9655D796}" type="presOf" srcId="{F6370B0A-7B59-4543-86F5-93B7BB5B424D}" destId="{586429DA-A8B7-6D47-9F85-67C66E5DA286}" srcOrd="0" destOrd="0" presId="urn:microsoft.com/office/officeart/2005/8/layout/vList2"/>
    <dgm:cxn modelId="{1A4600B8-6F40-BF41-84B8-71205DEF91A1}" type="presOf" srcId="{BF5F5597-1CC6-4D39-A125-7F85C4244CD6}" destId="{C742E2C1-C496-B241-B5B9-AC14D0FA316B}" srcOrd="0" destOrd="0" presId="urn:microsoft.com/office/officeart/2005/8/layout/vList2"/>
    <dgm:cxn modelId="{C6733BC2-DBD1-4C6F-9093-327FA777AB11}" srcId="{17EC23DA-E443-4290-8F5E-6CA026D1DC13}" destId="{60D8EDB4-231B-4495-B222-97B07DE08C01}" srcOrd="8" destOrd="0" parTransId="{A6469BFE-EC4A-4ECA-A0E1-C6E29BBE7293}" sibTransId="{B0246BDB-C543-4EA7-943C-0AEBE451F1A3}"/>
    <dgm:cxn modelId="{6D2258C2-FF55-4DF9-A3DA-AB0E028979B1}" srcId="{17EC23DA-E443-4290-8F5E-6CA026D1DC13}" destId="{B80DD124-B2F6-475B-8421-8CA28D8E20CE}" srcOrd="4" destOrd="0" parTransId="{CBB084B4-0924-4931-84FC-B2E400FDFD37}" sibTransId="{28E81A8F-C575-4EED-B159-FE8528350189}"/>
    <dgm:cxn modelId="{A0CBECCD-3F3E-C04C-8960-A5CBE0FE1956}" type="presOf" srcId="{2CF4027E-3EB0-40D7-813E-4515D4868FA4}" destId="{3AFD643E-B93E-B648-AE92-928CB1E116DE}" srcOrd="0" destOrd="0" presId="urn:microsoft.com/office/officeart/2005/8/layout/vList2"/>
    <dgm:cxn modelId="{60AC86DA-1A77-E741-9B76-754FDC9C8D29}" type="presOf" srcId="{17EC23DA-E443-4290-8F5E-6CA026D1DC13}" destId="{43B63DEE-1761-F443-9DA8-09A324F9E983}" srcOrd="0" destOrd="0" presId="urn:microsoft.com/office/officeart/2005/8/layout/vList2"/>
    <dgm:cxn modelId="{B4FA39DB-5AEE-450B-98CF-7F9618DA648B}" srcId="{17EC23DA-E443-4290-8F5E-6CA026D1DC13}" destId="{BF5F5597-1CC6-4D39-A125-7F85C4244CD6}" srcOrd="1" destOrd="0" parTransId="{125624AE-850B-4C25-A15E-196C7FC1AA2C}" sibTransId="{CFA5E9B8-BF68-4086-8AD8-AB72EF439AC0}"/>
    <dgm:cxn modelId="{76A4A2DE-26EC-2041-8475-AF6A383D030A}" type="presOf" srcId="{622F114E-E919-49A6-920B-AD8F2F80F2A6}" destId="{23EADCBD-8605-4047-9FA4-DC19908E681B}" srcOrd="0" destOrd="0" presId="urn:microsoft.com/office/officeart/2005/8/layout/vList2"/>
    <dgm:cxn modelId="{7A81F2E8-876C-ED41-B1E7-5C0371EED17E}" type="presOf" srcId="{C83A3214-6D52-45C6-BC43-A28F12CFE484}" destId="{11F484F2-D05F-6547-BC91-6020DBAE1DF7}" srcOrd="0" destOrd="0" presId="urn:microsoft.com/office/officeart/2005/8/layout/vList2"/>
    <dgm:cxn modelId="{CBB324FE-E94D-4146-962D-0776A7FC1E95}" type="presOf" srcId="{B80DD124-B2F6-475B-8421-8CA28D8E20CE}" destId="{21F9DFDA-DB67-D844-BA79-44767FE3B87E}" srcOrd="0" destOrd="0" presId="urn:microsoft.com/office/officeart/2005/8/layout/vList2"/>
    <dgm:cxn modelId="{CD8AF7DD-F020-954D-8916-6AD47259AC08}" type="presParOf" srcId="{43B63DEE-1761-F443-9DA8-09A324F9E983}" destId="{3AFD643E-B93E-B648-AE92-928CB1E116DE}" srcOrd="0" destOrd="0" presId="urn:microsoft.com/office/officeart/2005/8/layout/vList2"/>
    <dgm:cxn modelId="{09A31E75-4B00-8540-A051-7C025A2F5485}" type="presParOf" srcId="{43B63DEE-1761-F443-9DA8-09A324F9E983}" destId="{2DCDCC00-0800-7F45-B0DA-E9CB818F2FE6}" srcOrd="1" destOrd="0" presId="urn:microsoft.com/office/officeart/2005/8/layout/vList2"/>
    <dgm:cxn modelId="{E3BAB589-0C86-C744-93A0-38BF1C43BF34}" type="presParOf" srcId="{43B63DEE-1761-F443-9DA8-09A324F9E983}" destId="{C742E2C1-C496-B241-B5B9-AC14D0FA316B}" srcOrd="2" destOrd="0" presId="urn:microsoft.com/office/officeart/2005/8/layout/vList2"/>
    <dgm:cxn modelId="{22661C52-B7C7-4D44-9F0E-FEE8BFEC5E24}" type="presParOf" srcId="{43B63DEE-1761-F443-9DA8-09A324F9E983}" destId="{66882C82-A322-D640-8AC7-310D1F0AC1D6}" srcOrd="3" destOrd="0" presId="urn:microsoft.com/office/officeart/2005/8/layout/vList2"/>
    <dgm:cxn modelId="{C9B43EB2-7381-1645-910C-CF993094CBCC}" type="presParOf" srcId="{43B63DEE-1761-F443-9DA8-09A324F9E983}" destId="{23EADCBD-8605-4047-9FA4-DC19908E681B}" srcOrd="4" destOrd="0" presId="urn:microsoft.com/office/officeart/2005/8/layout/vList2"/>
    <dgm:cxn modelId="{F6B2D51D-CB25-7E4A-AD6D-DC37E3D1C18A}" type="presParOf" srcId="{43B63DEE-1761-F443-9DA8-09A324F9E983}" destId="{2A3BCF0B-26F5-B94D-AF5C-79BCD0182225}" srcOrd="5" destOrd="0" presId="urn:microsoft.com/office/officeart/2005/8/layout/vList2"/>
    <dgm:cxn modelId="{7EB236B5-8862-7C45-AC69-2FA4ED9DBD9C}" type="presParOf" srcId="{43B63DEE-1761-F443-9DA8-09A324F9E983}" destId="{11F484F2-D05F-6547-BC91-6020DBAE1DF7}" srcOrd="6" destOrd="0" presId="urn:microsoft.com/office/officeart/2005/8/layout/vList2"/>
    <dgm:cxn modelId="{8EF67D9E-9ED8-2348-87FC-BBA84598B9FF}" type="presParOf" srcId="{43B63DEE-1761-F443-9DA8-09A324F9E983}" destId="{510DE0C2-79AD-1B49-92F3-38D9194765FA}" srcOrd="7" destOrd="0" presId="urn:microsoft.com/office/officeart/2005/8/layout/vList2"/>
    <dgm:cxn modelId="{0B86458D-E7F4-404E-8CE8-16FEB8C684E0}" type="presParOf" srcId="{43B63DEE-1761-F443-9DA8-09A324F9E983}" destId="{21F9DFDA-DB67-D844-BA79-44767FE3B87E}" srcOrd="8" destOrd="0" presId="urn:microsoft.com/office/officeart/2005/8/layout/vList2"/>
    <dgm:cxn modelId="{8EC31016-9BEC-984D-9794-9E973C464326}" type="presParOf" srcId="{43B63DEE-1761-F443-9DA8-09A324F9E983}" destId="{0AA13BA2-CE63-C549-8472-26222AF78011}" srcOrd="9" destOrd="0" presId="urn:microsoft.com/office/officeart/2005/8/layout/vList2"/>
    <dgm:cxn modelId="{6A3739EB-998B-EF4A-ADAA-DEDC8F420516}" type="presParOf" srcId="{43B63DEE-1761-F443-9DA8-09A324F9E983}" destId="{586429DA-A8B7-6D47-9F85-67C66E5DA286}" srcOrd="10" destOrd="0" presId="urn:microsoft.com/office/officeart/2005/8/layout/vList2"/>
    <dgm:cxn modelId="{AE85B48D-7D87-6C4A-88BE-3C41B1425929}" type="presParOf" srcId="{43B63DEE-1761-F443-9DA8-09A324F9E983}" destId="{B0F13877-0A65-6C41-92F9-3BBD8DC46707}" srcOrd="11" destOrd="0" presId="urn:microsoft.com/office/officeart/2005/8/layout/vList2"/>
    <dgm:cxn modelId="{C97F8AF0-77E5-F34F-BBB9-40EC5AFCB52C}" type="presParOf" srcId="{43B63DEE-1761-F443-9DA8-09A324F9E983}" destId="{AC0BEDC8-8860-BC48-8BF7-8841A1164FC4}" srcOrd="12" destOrd="0" presId="urn:microsoft.com/office/officeart/2005/8/layout/vList2"/>
    <dgm:cxn modelId="{C72F533D-8D30-B24E-8750-3A4388B04974}" type="presParOf" srcId="{43B63DEE-1761-F443-9DA8-09A324F9E983}" destId="{9B42C03E-5949-8F43-B556-B984BFD764D7}" srcOrd="13" destOrd="0" presId="urn:microsoft.com/office/officeart/2005/8/layout/vList2"/>
    <dgm:cxn modelId="{71F5C090-5F61-974E-BF87-7386A9914BF8}" type="presParOf" srcId="{43B63DEE-1761-F443-9DA8-09A324F9E983}" destId="{0A4CF7B2-379A-FE4A-BC0C-E7D880452E31}" srcOrd="14" destOrd="0" presId="urn:microsoft.com/office/officeart/2005/8/layout/vList2"/>
    <dgm:cxn modelId="{6CE346FB-FE15-4F4A-BDC3-FAEB3425D2C4}" type="presParOf" srcId="{43B63DEE-1761-F443-9DA8-09A324F9E983}" destId="{1FE04617-1F30-DB44-A30B-44E8B2E07FF5}" srcOrd="15" destOrd="0" presId="urn:microsoft.com/office/officeart/2005/8/layout/vList2"/>
    <dgm:cxn modelId="{7B248B34-4A31-2741-B280-3D870B955789}" type="presParOf" srcId="{43B63DEE-1761-F443-9DA8-09A324F9E983}" destId="{C89B9583-2B22-6B4A-B2C0-9119A6F4C8D9}"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65FFCF-B4BD-4DCF-A7CE-D3909F68CBF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4F171FA-250D-4A45-AFAD-04A094C14DFE}">
      <dgm:prSet/>
      <dgm:spPr/>
      <dgm:t>
        <a:bodyPr/>
        <a:lstStyle/>
        <a:p>
          <a:r>
            <a:rPr lang="en-US"/>
            <a:t>Awareness</a:t>
          </a:r>
        </a:p>
      </dgm:t>
    </dgm:pt>
    <dgm:pt modelId="{174219E5-6A1C-466E-9FFE-E816F49AE5E8}" type="parTrans" cxnId="{2B87FFC7-68A2-478B-800B-E72BE40337B0}">
      <dgm:prSet/>
      <dgm:spPr/>
      <dgm:t>
        <a:bodyPr/>
        <a:lstStyle/>
        <a:p>
          <a:endParaRPr lang="en-US"/>
        </a:p>
      </dgm:t>
    </dgm:pt>
    <dgm:pt modelId="{8E1EA4CF-2ECE-4961-B5DE-3093DC7A76C6}" type="sibTrans" cxnId="{2B87FFC7-68A2-478B-800B-E72BE40337B0}">
      <dgm:prSet/>
      <dgm:spPr/>
      <dgm:t>
        <a:bodyPr/>
        <a:lstStyle/>
        <a:p>
          <a:endParaRPr lang="en-US"/>
        </a:p>
      </dgm:t>
    </dgm:pt>
    <dgm:pt modelId="{2EFAD834-C713-4F72-9F85-C1353687B359}">
      <dgm:prSet/>
      <dgm:spPr/>
      <dgm:t>
        <a:bodyPr/>
        <a:lstStyle/>
        <a:p>
          <a:r>
            <a:rPr lang="en-US"/>
            <a:t>Desire</a:t>
          </a:r>
        </a:p>
      </dgm:t>
    </dgm:pt>
    <dgm:pt modelId="{F24F7804-5989-4AEA-BF66-3AB776303988}" type="parTrans" cxnId="{44FE8C50-06D1-47ED-91C3-25EBE8F488DD}">
      <dgm:prSet/>
      <dgm:spPr/>
      <dgm:t>
        <a:bodyPr/>
        <a:lstStyle/>
        <a:p>
          <a:endParaRPr lang="en-US"/>
        </a:p>
      </dgm:t>
    </dgm:pt>
    <dgm:pt modelId="{15A63895-A3AB-47B9-ABE4-7C1D1ED8442F}" type="sibTrans" cxnId="{44FE8C50-06D1-47ED-91C3-25EBE8F488DD}">
      <dgm:prSet/>
      <dgm:spPr/>
      <dgm:t>
        <a:bodyPr/>
        <a:lstStyle/>
        <a:p>
          <a:endParaRPr lang="en-US"/>
        </a:p>
      </dgm:t>
    </dgm:pt>
    <dgm:pt modelId="{857B119C-B967-41D6-961F-0CBD89A40240}">
      <dgm:prSet/>
      <dgm:spPr/>
      <dgm:t>
        <a:bodyPr/>
        <a:lstStyle/>
        <a:p>
          <a:r>
            <a:rPr lang="en-US"/>
            <a:t>Knowledge</a:t>
          </a:r>
        </a:p>
      </dgm:t>
    </dgm:pt>
    <dgm:pt modelId="{5A0FB76B-9D90-40C1-8A0F-FF058380514F}" type="parTrans" cxnId="{AA5F26F1-DB7D-4004-98C7-47EBC2179942}">
      <dgm:prSet/>
      <dgm:spPr/>
      <dgm:t>
        <a:bodyPr/>
        <a:lstStyle/>
        <a:p>
          <a:endParaRPr lang="en-US"/>
        </a:p>
      </dgm:t>
    </dgm:pt>
    <dgm:pt modelId="{E79ABD07-FB30-4893-B326-4276F05D1933}" type="sibTrans" cxnId="{AA5F26F1-DB7D-4004-98C7-47EBC2179942}">
      <dgm:prSet/>
      <dgm:spPr/>
      <dgm:t>
        <a:bodyPr/>
        <a:lstStyle/>
        <a:p>
          <a:endParaRPr lang="en-US"/>
        </a:p>
      </dgm:t>
    </dgm:pt>
    <dgm:pt modelId="{7B2AF96B-B68F-440F-B477-0D0BE265FE52}">
      <dgm:prSet/>
      <dgm:spPr/>
      <dgm:t>
        <a:bodyPr/>
        <a:lstStyle/>
        <a:p>
          <a:r>
            <a:rPr lang="en-US"/>
            <a:t>Ability </a:t>
          </a:r>
        </a:p>
      </dgm:t>
    </dgm:pt>
    <dgm:pt modelId="{834CBC74-8572-458E-8B4C-599767F19483}" type="parTrans" cxnId="{F5669303-3979-41A2-93D9-F15DA84C1D3F}">
      <dgm:prSet/>
      <dgm:spPr/>
      <dgm:t>
        <a:bodyPr/>
        <a:lstStyle/>
        <a:p>
          <a:endParaRPr lang="en-US"/>
        </a:p>
      </dgm:t>
    </dgm:pt>
    <dgm:pt modelId="{4405A218-2210-4703-B415-DEC8004A8932}" type="sibTrans" cxnId="{F5669303-3979-41A2-93D9-F15DA84C1D3F}">
      <dgm:prSet/>
      <dgm:spPr/>
      <dgm:t>
        <a:bodyPr/>
        <a:lstStyle/>
        <a:p>
          <a:endParaRPr lang="en-US"/>
        </a:p>
      </dgm:t>
    </dgm:pt>
    <dgm:pt modelId="{CB6E707D-6C00-4256-9771-6180B0FCBD91}">
      <dgm:prSet/>
      <dgm:spPr/>
      <dgm:t>
        <a:bodyPr/>
        <a:lstStyle/>
        <a:p>
          <a:r>
            <a:rPr lang="en-US" dirty="0"/>
            <a:t>Reinforcement (Supporting)</a:t>
          </a:r>
        </a:p>
      </dgm:t>
    </dgm:pt>
    <dgm:pt modelId="{21CADBA4-6171-4E19-B520-8D076951A621}" type="parTrans" cxnId="{4622370B-92D7-4A5E-AD0B-7019754A001F}">
      <dgm:prSet/>
      <dgm:spPr/>
      <dgm:t>
        <a:bodyPr/>
        <a:lstStyle/>
        <a:p>
          <a:endParaRPr lang="en-US"/>
        </a:p>
      </dgm:t>
    </dgm:pt>
    <dgm:pt modelId="{B055338E-54CA-4B90-9A59-3DE95D37AD4D}" type="sibTrans" cxnId="{4622370B-92D7-4A5E-AD0B-7019754A001F}">
      <dgm:prSet/>
      <dgm:spPr/>
      <dgm:t>
        <a:bodyPr/>
        <a:lstStyle/>
        <a:p>
          <a:endParaRPr lang="en-US"/>
        </a:p>
      </dgm:t>
    </dgm:pt>
    <dgm:pt modelId="{6D2E507C-328F-334A-ACF0-3235C41EA327}" type="pres">
      <dgm:prSet presAssocID="{0365FFCF-B4BD-4DCF-A7CE-D3909F68CBFC}" presName="vert0" presStyleCnt="0">
        <dgm:presLayoutVars>
          <dgm:dir/>
          <dgm:animOne val="branch"/>
          <dgm:animLvl val="lvl"/>
        </dgm:presLayoutVars>
      </dgm:prSet>
      <dgm:spPr/>
    </dgm:pt>
    <dgm:pt modelId="{4D846E61-ECBC-2642-9752-7F1645185C6F}" type="pres">
      <dgm:prSet presAssocID="{74F171FA-250D-4A45-AFAD-04A094C14DFE}" presName="thickLine" presStyleLbl="alignNode1" presStyleIdx="0" presStyleCnt="5"/>
      <dgm:spPr/>
    </dgm:pt>
    <dgm:pt modelId="{B26C3A94-EDA2-F14D-8B34-8A7E00588C2F}" type="pres">
      <dgm:prSet presAssocID="{74F171FA-250D-4A45-AFAD-04A094C14DFE}" presName="horz1" presStyleCnt="0"/>
      <dgm:spPr/>
    </dgm:pt>
    <dgm:pt modelId="{1F524E96-6616-744B-AFC8-C9393336D311}" type="pres">
      <dgm:prSet presAssocID="{74F171FA-250D-4A45-AFAD-04A094C14DFE}" presName="tx1" presStyleLbl="revTx" presStyleIdx="0" presStyleCnt="5"/>
      <dgm:spPr/>
    </dgm:pt>
    <dgm:pt modelId="{FDDFA285-01DE-B840-ADC6-8506C6B75448}" type="pres">
      <dgm:prSet presAssocID="{74F171FA-250D-4A45-AFAD-04A094C14DFE}" presName="vert1" presStyleCnt="0"/>
      <dgm:spPr/>
    </dgm:pt>
    <dgm:pt modelId="{FEE630E3-41B6-464E-B577-CD6FAEFCC3F2}" type="pres">
      <dgm:prSet presAssocID="{2EFAD834-C713-4F72-9F85-C1353687B359}" presName="thickLine" presStyleLbl="alignNode1" presStyleIdx="1" presStyleCnt="5"/>
      <dgm:spPr/>
    </dgm:pt>
    <dgm:pt modelId="{B58A145B-5FD9-B74F-B1F2-6F1A9CC40863}" type="pres">
      <dgm:prSet presAssocID="{2EFAD834-C713-4F72-9F85-C1353687B359}" presName="horz1" presStyleCnt="0"/>
      <dgm:spPr/>
    </dgm:pt>
    <dgm:pt modelId="{B4F1BE37-ABF8-6443-9DA4-E1E592B858D6}" type="pres">
      <dgm:prSet presAssocID="{2EFAD834-C713-4F72-9F85-C1353687B359}" presName="tx1" presStyleLbl="revTx" presStyleIdx="1" presStyleCnt="5"/>
      <dgm:spPr/>
    </dgm:pt>
    <dgm:pt modelId="{8851FE69-1094-F848-BCAE-63FEA9C35550}" type="pres">
      <dgm:prSet presAssocID="{2EFAD834-C713-4F72-9F85-C1353687B359}" presName="vert1" presStyleCnt="0"/>
      <dgm:spPr/>
    </dgm:pt>
    <dgm:pt modelId="{5D35B568-0986-0743-8321-69815D7D590C}" type="pres">
      <dgm:prSet presAssocID="{857B119C-B967-41D6-961F-0CBD89A40240}" presName="thickLine" presStyleLbl="alignNode1" presStyleIdx="2" presStyleCnt="5"/>
      <dgm:spPr/>
    </dgm:pt>
    <dgm:pt modelId="{6C18E475-D5B8-6A48-9490-58187382F9D8}" type="pres">
      <dgm:prSet presAssocID="{857B119C-B967-41D6-961F-0CBD89A40240}" presName="horz1" presStyleCnt="0"/>
      <dgm:spPr/>
    </dgm:pt>
    <dgm:pt modelId="{58328822-27C5-7C4F-9031-84DA566A95F0}" type="pres">
      <dgm:prSet presAssocID="{857B119C-B967-41D6-961F-0CBD89A40240}" presName="tx1" presStyleLbl="revTx" presStyleIdx="2" presStyleCnt="5"/>
      <dgm:spPr/>
    </dgm:pt>
    <dgm:pt modelId="{E30723AB-4A6A-2547-98E3-A81BBA7B2899}" type="pres">
      <dgm:prSet presAssocID="{857B119C-B967-41D6-961F-0CBD89A40240}" presName="vert1" presStyleCnt="0"/>
      <dgm:spPr/>
    </dgm:pt>
    <dgm:pt modelId="{BEA790AA-D7E3-A34E-AC22-0D1C037942E9}" type="pres">
      <dgm:prSet presAssocID="{7B2AF96B-B68F-440F-B477-0D0BE265FE52}" presName="thickLine" presStyleLbl="alignNode1" presStyleIdx="3" presStyleCnt="5"/>
      <dgm:spPr/>
    </dgm:pt>
    <dgm:pt modelId="{16818612-B3E4-AB4C-8882-A5E667E11E2D}" type="pres">
      <dgm:prSet presAssocID="{7B2AF96B-B68F-440F-B477-0D0BE265FE52}" presName="horz1" presStyleCnt="0"/>
      <dgm:spPr/>
    </dgm:pt>
    <dgm:pt modelId="{F91F29B8-433D-A042-A612-EDFDEFFF7154}" type="pres">
      <dgm:prSet presAssocID="{7B2AF96B-B68F-440F-B477-0D0BE265FE52}" presName="tx1" presStyleLbl="revTx" presStyleIdx="3" presStyleCnt="5"/>
      <dgm:spPr/>
    </dgm:pt>
    <dgm:pt modelId="{F5FAA6BD-3624-B44D-BE39-9DA4C6083142}" type="pres">
      <dgm:prSet presAssocID="{7B2AF96B-B68F-440F-B477-0D0BE265FE52}" presName="vert1" presStyleCnt="0"/>
      <dgm:spPr/>
    </dgm:pt>
    <dgm:pt modelId="{436DF68B-57A6-7B4E-9B36-9E519E52E4FB}" type="pres">
      <dgm:prSet presAssocID="{CB6E707D-6C00-4256-9771-6180B0FCBD91}" presName="thickLine" presStyleLbl="alignNode1" presStyleIdx="4" presStyleCnt="5"/>
      <dgm:spPr/>
    </dgm:pt>
    <dgm:pt modelId="{B32D1BA3-0B91-5D4E-8454-CB3D96EA5D9B}" type="pres">
      <dgm:prSet presAssocID="{CB6E707D-6C00-4256-9771-6180B0FCBD91}" presName="horz1" presStyleCnt="0"/>
      <dgm:spPr/>
    </dgm:pt>
    <dgm:pt modelId="{41CC7731-BCB9-0C4D-97CB-772B5AED3CF8}" type="pres">
      <dgm:prSet presAssocID="{CB6E707D-6C00-4256-9771-6180B0FCBD91}" presName="tx1" presStyleLbl="revTx" presStyleIdx="4" presStyleCnt="5"/>
      <dgm:spPr/>
    </dgm:pt>
    <dgm:pt modelId="{B7FF3D9A-FE86-D946-9E3D-4C5FFF57DF88}" type="pres">
      <dgm:prSet presAssocID="{CB6E707D-6C00-4256-9771-6180B0FCBD91}" presName="vert1" presStyleCnt="0"/>
      <dgm:spPr/>
    </dgm:pt>
  </dgm:ptLst>
  <dgm:cxnLst>
    <dgm:cxn modelId="{F5669303-3979-41A2-93D9-F15DA84C1D3F}" srcId="{0365FFCF-B4BD-4DCF-A7CE-D3909F68CBFC}" destId="{7B2AF96B-B68F-440F-B477-0D0BE265FE52}" srcOrd="3" destOrd="0" parTransId="{834CBC74-8572-458E-8B4C-599767F19483}" sibTransId="{4405A218-2210-4703-B415-DEC8004A8932}"/>
    <dgm:cxn modelId="{4622370B-92D7-4A5E-AD0B-7019754A001F}" srcId="{0365FFCF-B4BD-4DCF-A7CE-D3909F68CBFC}" destId="{CB6E707D-6C00-4256-9771-6180B0FCBD91}" srcOrd="4" destOrd="0" parTransId="{21CADBA4-6171-4E19-B520-8D076951A621}" sibTransId="{B055338E-54CA-4B90-9A59-3DE95D37AD4D}"/>
    <dgm:cxn modelId="{86FEDA21-6823-2C4C-AD37-B478F7266925}" type="presOf" srcId="{0365FFCF-B4BD-4DCF-A7CE-D3909F68CBFC}" destId="{6D2E507C-328F-334A-ACF0-3235C41EA327}" srcOrd="0" destOrd="0" presId="urn:microsoft.com/office/officeart/2008/layout/LinedList"/>
    <dgm:cxn modelId="{4783FC29-C840-344A-9F58-BB8A4EB60A32}" type="presOf" srcId="{7B2AF96B-B68F-440F-B477-0D0BE265FE52}" destId="{F91F29B8-433D-A042-A612-EDFDEFFF7154}" srcOrd="0" destOrd="0" presId="urn:microsoft.com/office/officeart/2008/layout/LinedList"/>
    <dgm:cxn modelId="{2933A66D-7F2E-974A-AFC1-FDAD90229111}" type="presOf" srcId="{CB6E707D-6C00-4256-9771-6180B0FCBD91}" destId="{41CC7731-BCB9-0C4D-97CB-772B5AED3CF8}" srcOrd="0" destOrd="0" presId="urn:microsoft.com/office/officeart/2008/layout/LinedList"/>
    <dgm:cxn modelId="{44FE8C50-06D1-47ED-91C3-25EBE8F488DD}" srcId="{0365FFCF-B4BD-4DCF-A7CE-D3909F68CBFC}" destId="{2EFAD834-C713-4F72-9F85-C1353687B359}" srcOrd="1" destOrd="0" parTransId="{F24F7804-5989-4AEA-BF66-3AB776303988}" sibTransId="{15A63895-A3AB-47B9-ABE4-7C1D1ED8442F}"/>
    <dgm:cxn modelId="{0858D699-A257-F142-9AA2-D2FBD5DEE90C}" type="presOf" srcId="{2EFAD834-C713-4F72-9F85-C1353687B359}" destId="{B4F1BE37-ABF8-6443-9DA4-E1E592B858D6}" srcOrd="0" destOrd="0" presId="urn:microsoft.com/office/officeart/2008/layout/LinedList"/>
    <dgm:cxn modelId="{949EE8A1-4C9B-3941-80C1-C3DC24A9B808}" type="presOf" srcId="{74F171FA-250D-4A45-AFAD-04A094C14DFE}" destId="{1F524E96-6616-744B-AFC8-C9393336D311}" srcOrd="0" destOrd="0" presId="urn:microsoft.com/office/officeart/2008/layout/LinedList"/>
    <dgm:cxn modelId="{79747BA9-13F7-3B4E-B362-04A6F6C90515}" type="presOf" srcId="{857B119C-B967-41D6-961F-0CBD89A40240}" destId="{58328822-27C5-7C4F-9031-84DA566A95F0}" srcOrd="0" destOrd="0" presId="urn:microsoft.com/office/officeart/2008/layout/LinedList"/>
    <dgm:cxn modelId="{2B87FFC7-68A2-478B-800B-E72BE40337B0}" srcId="{0365FFCF-B4BD-4DCF-A7CE-D3909F68CBFC}" destId="{74F171FA-250D-4A45-AFAD-04A094C14DFE}" srcOrd="0" destOrd="0" parTransId="{174219E5-6A1C-466E-9FFE-E816F49AE5E8}" sibTransId="{8E1EA4CF-2ECE-4961-B5DE-3093DC7A76C6}"/>
    <dgm:cxn modelId="{AA5F26F1-DB7D-4004-98C7-47EBC2179942}" srcId="{0365FFCF-B4BD-4DCF-A7CE-D3909F68CBFC}" destId="{857B119C-B967-41D6-961F-0CBD89A40240}" srcOrd="2" destOrd="0" parTransId="{5A0FB76B-9D90-40C1-8A0F-FF058380514F}" sibTransId="{E79ABD07-FB30-4893-B326-4276F05D1933}"/>
    <dgm:cxn modelId="{4CC6BA86-880C-B64F-A152-03A6FA3059A4}" type="presParOf" srcId="{6D2E507C-328F-334A-ACF0-3235C41EA327}" destId="{4D846E61-ECBC-2642-9752-7F1645185C6F}" srcOrd="0" destOrd="0" presId="urn:microsoft.com/office/officeart/2008/layout/LinedList"/>
    <dgm:cxn modelId="{5D2C2432-987B-7143-A65D-1C87C9812C08}" type="presParOf" srcId="{6D2E507C-328F-334A-ACF0-3235C41EA327}" destId="{B26C3A94-EDA2-F14D-8B34-8A7E00588C2F}" srcOrd="1" destOrd="0" presId="urn:microsoft.com/office/officeart/2008/layout/LinedList"/>
    <dgm:cxn modelId="{68FD6E3C-CDF5-4B4D-9337-96DD05162074}" type="presParOf" srcId="{B26C3A94-EDA2-F14D-8B34-8A7E00588C2F}" destId="{1F524E96-6616-744B-AFC8-C9393336D311}" srcOrd="0" destOrd="0" presId="urn:microsoft.com/office/officeart/2008/layout/LinedList"/>
    <dgm:cxn modelId="{1EEC24A9-15D3-254D-82D0-EBB93977DB00}" type="presParOf" srcId="{B26C3A94-EDA2-F14D-8B34-8A7E00588C2F}" destId="{FDDFA285-01DE-B840-ADC6-8506C6B75448}" srcOrd="1" destOrd="0" presId="urn:microsoft.com/office/officeart/2008/layout/LinedList"/>
    <dgm:cxn modelId="{0D8D1DA3-E184-404B-9106-EB9608ABDC75}" type="presParOf" srcId="{6D2E507C-328F-334A-ACF0-3235C41EA327}" destId="{FEE630E3-41B6-464E-B577-CD6FAEFCC3F2}" srcOrd="2" destOrd="0" presId="urn:microsoft.com/office/officeart/2008/layout/LinedList"/>
    <dgm:cxn modelId="{ABE0A77D-B603-8A41-8AA9-28BA44089C30}" type="presParOf" srcId="{6D2E507C-328F-334A-ACF0-3235C41EA327}" destId="{B58A145B-5FD9-B74F-B1F2-6F1A9CC40863}" srcOrd="3" destOrd="0" presId="urn:microsoft.com/office/officeart/2008/layout/LinedList"/>
    <dgm:cxn modelId="{6BF85CAC-D1ED-1747-9F88-D27DD9046D26}" type="presParOf" srcId="{B58A145B-5FD9-B74F-B1F2-6F1A9CC40863}" destId="{B4F1BE37-ABF8-6443-9DA4-E1E592B858D6}" srcOrd="0" destOrd="0" presId="urn:microsoft.com/office/officeart/2008/layout/LinedList"/>
    <dgm:cxn modelId="{6D55186D-A7A2-3F40-B37F-D8F4F7669382}" type="presParOf" srcId="{B58A145B-5FD9-B74F-B1F2-6F1A9CC40863}" destId="{8851FE69-1094-F848-BCAE-63FEA9C35550}" srcOrd="1" destOrd="0" presId="urn:microsoft.com/office/officeart/2008/layout/LinedList"/>
    <dgm:cxn modelId="{FF2A3AB7-B776-1E42-95BC-110A095BB82D}" type="presParOf" srcId="{6D2E507C-328F-334A-ACF0-3235C41EA327}" destId="{5D35B568-0986-0743-8321-69815D7D590C}" srcOrd="4" destOrd="0" presId="urn:microsoft.com/office/officeart/2008/layout/LinedList"/>
    <dgm:cxn modelId="{88FA9198-BCD8-C949-8388-FA992772A206}" type="presParOf" srcId="{6D2E507C-328F-334A-ACF0-3235C41EA327}" destId="{6C18E475-D5B8-6A48-9490-58187382F9D8}" srcOrd="5" destOrd="0" presId="urn:microsoft.com/office/officeart/2008/layout/LinedList"/>
    <dgm:cxn modelId="{74C8F19C-B17F-C04F-B854-37FB25025E63}" type="presParOf" srcId="{6C18E475-D5B8-6A48-9490-58187382F9D8}" destId="{58328822-27C5-7C4F-9031-84DA566A95F0}" srcOrd="0" destOrd="0" presId="urn:microsoft.com/office/officeart/2008/layout/LinedList"/>
    <dgm:cxn modelId="{5CECEE22-DBEF-3545-8667-6894E0C6331F}" type="presParOf" srcId="{6C18E475-D5B8-6A48-9490-58187382F9D8}" destId="{E30723AB-4A6A-2547-98E3-A81BBA7B2899}" srcOrd="1" destOrd="0" presId="urn:microsoft.com/office/officeart/2008/layout/LinedList"/>
    <dgm:cxn modelId="{DA153793-F24F-0B49-8F54-7C9E7F3D73E7}" type="presParOf" srcId="{6D2E507C-328F-334A-ACF0-3235C41EA327}" destId="{BEA790AA-D7E3-A34E-AC22-0D1C037942E9}" srcOrd="6" destOrd="0" presId="urn:microsoft.com/office/officeart/2008/layout/LinedList"/>
    <dgm:cxn modelId="{D870BC67-9027-B446-8831-8545F0B13B04}" type="presParOf" srcId="{6D2E507C-328F-334A-ACF0-3235C41EA327}" destId="{16818612-B3E4-AB4C-8882-A5E667E11E2D}" srcOrd="7" destOrd="0" presId="urn:microsoft.com/office/officeart/2008/layout/LinedList"/>
    <dgm:cxn modelId="{E02CA9C2-DC84-5948-BFCB-537CB0ED3A5A}" type="presParOf" srcId="{16818612-B3E4-AB4C-8882-A5E667E11E2D}" destId="{F91F29B8-433D-A042-A612-EDFDEFFF7154}" srcOrd="0" destOrd="0" presId="urn:microsoft.com/office/officeart/2008/layout/LinedList"/>
    <dgm:cxn modelId="{635B6C2D-0514-6B48-B51C-27EBD63C4679}" type="presParOf" srcId="{16818612-B3E4-AB4C-8882-A5E667E11E2D}" destId="{F5FAA6BD-3624-B44D-BE39-9DA4C6083142}" srcOrd="1" destOrd="0" presId="urn:microsoft.com/office/officeart/2008/layout/LinedList"/>
    <dgm:cxn modelId="{29F976C8-1542-A046-8816-C8731FDEE9BF}" type="presParOf" srcId="{6D2E507C-328F-334A-ACF0-3235C41EA327}" destId="{436DF68B-57A6-7B4E-9B36-9E519E52E4FB}" srcOrd="8" destOrd="0" presId="urn:microsoft.com/office/officeart/2008/layout/LinedList"/>
    <dgm:cxn modelId="{A670ADDD-83D4-4949-AA7B-BE3F0A303D28}" type="presParOf" srcId="{6D2E507C-328F-334A-ACF0-3235C41EA327}" destId="{B32D1BA3-0B91-5D4E-8454-CB3D96EA5D9B}" srcOrd="9" destOrd="0" presId="urn:microsoft.com/office/officeart/2008/layout/LinedList"/>
    <dgm:cxn modelId="{2ED1EDC0-F67A-1E4C-AC53-C0D1FE630391}" type="presParOf" srcId="{B32D1BA3-0B91-5D4E-8454-CB3D96EA5D9B}" destId="{41CC7731-BCB9-0C4D-97CB-772B5AED3CF8}" srcOrd="0" destOrd="0" presId="urn:microsoft.com/office/officeart/2008/layout/LinedList"/>
    <dgm:cxn modelId="{8E348242-601A-B047-9652-D36215418912}" type="presParOf" srcId="{B32D1BA3-0B91-5D4E-8454-CB3D96EA5D9B}" destId="{B7FF3D9A-FE86-D946-9E3D-4C5FFF57DF8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17A7D12-F0DB-4F6C-BA43-A5F84B3376A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BD70054-3F99-4451-B915-03B704973F19}">
      <dgm:prSet/>
      <dgm:spPr/>
      <dgm:t>
        <a:bodyPr/>
        <a:lstStyle/>
        <a:p>
          <a:r>
            <a:rPr lang="en-US" dirty="0"/>
            <a:t>Awareness</a:t>
          </a:r>
        </a:p>
      </dgm:t>
    </dgm:pt>
    <dgm:pt modelId="{51BD9396-F713-4E76-B743-A5E475F79FC6}" type="parTrans" cxnId="{CFDCF6C5-1553-4EFE-8638-7020C2C87CA9}">
      <dgm:prSet/>
      <dgm:spPr/>
      <dgm:t>
        <a:bodyPr/>
        <a:lstStyle/>
        <a:p>
          <a:endParaRPr lang="en-US"/>
        </a:p>
      </dgm:t>
    </dgm:pt>
    <dgm:pt modelId="{BAD9BD32-201D-4DAA-A47C-B0EA8D14FAB4}" type="sibTrans" cxnId="{CFDCF6C5-1553-4EFE-8638-7020C2C87CA9}">
      <dgm:prSet/>
      <dgm:spPr/>
      <dgm:t>
        <a:bodyPr/>
        <a:lstStyle/>
        <a:p>
          <a:endParaRPr lang="en-US"/>
        </a:p>
      </dgm:t>
    </dgm:pt>
    <dgm:pt modelId="{A2FBF5E9-C352-4811-8EC0-56FFE17D46B7}">
      <dgm:prSet/>
      <dgm:spPr/>
      <dgm:t>
        <a:bodyPr/>
        <a:lstStyle/>
        <a:p>
          <a:r>
            <a:rPr lang="en-US" dirty="0"/>
            <a:t>Desire </a:t>
          </a:r>
        </a:p>
      </dgm:t>
    </dgm:pt>
    <dgm:pt modelId="{1382CE23-5C40-4593-A9AC-E4BB44E8FA33}" type="parTrans" cxnId="{160FCDDE-3587-4780-ACB8-95B2A974B487}">
      <dgm:prSet/>
      <dgm:spPr/>
      <dgm:t>
        <a:bodyPr/>
        <a:lstStyle/>
        <a:p>
          <a:endParaRPr lang="en-US"/>
        </a:p>
      </dgm:t>
    </dgm:pt>
    <dgm:pt modelId="{D1DEF850-3E37-4076-8D50-AD148E97DD25}" type="sibTrans" cxnId="{160FCDDE-3587-4780-ACB8-95B2A974B487}">
      <dgm:prSet/>
      <dgm:spPr/>
      <dgm:t>
        <a:bodyPr/>
        <a:lstStyle/>
        <a:p>
          <a:endParaRPr lang="en-US"/>
        </a:p>
      </dgm:t>
    </dgm:pt>
    <dgm:pt modelId="{1655C4DD-CE61-3A48-9F3F-B79636877B5B}">
      <dgm:prSet/>
      <dgm:spPr/>
      <dgm:t>
        <a:bodyPr/>
        <a:lstStyle/>
        <a:p>
          <a:r>
            <a:rPr lang="en-US" dirty="0"/>
            <a:t>Low awareness - What questions might an employee ask?</a:t>
          </a:r>
        </a:p>
      </dgm:t>
    </dgm:pt>
    <dgm:pt modelId="{4164F05E-674E-674D-8B27-6335E1C1343C}" type="parTrans" cxnId="{B34E99C5-9EEB-FC4C-9A70-42E7B4E314E4}">
      <dgm:prSet/>
      <dgm:spPr/>
    </dgm:pt>
    <dgm:pt modelId="{8DE5E557-E2D2-E84F-9E52-6527BD19D145}" type="sibTrans" cxnId="{B34E99C5-9EEB-FC4C-9A70-42E7B4E314E4}">
      <dgm:prSet/>
      <dgm:spPr/>
    </dgm:pt>
    <dgm:pt modelId="{3A1A3A5A-710F-CA44-AD88-A4A3107A0E7D}">
      <dgm:prSet/>
      <dgm:spPr/>
      <dgm:t>
        <a:bodyPr/>
        <a:lstStyle/>
        <a:p>
          <a:r>
            <a:rPr lang="en-US" dirty="0"/>
            <a:t>What might we see when an employee has low desire?</a:t>
          </a:r>
        </a:p>
      </dgm:t>
    </dgm:pt>
    <dgm:pt modelId="{CB538394-580F-EA4F-89A9-38AD0312B1A2}" type="parTrans" cxnId="{541EFC66-1356-654A-AB96-7655E21B7D18}">
      <dgm:prSet/>
      <dgm:spPr/>
    </dgm:pt>
    <dgm:pt modelId="{025C7BFA-2D70-7344-A732-3B407AD308CB}" type="sibTrans" cxnId="{541EFC66-1356-654A-AB96-7655E21B7D18}">
      <dgm:prSet/>
      <dgm:spPr/>
    </dgm:pt>
    <dgm:pt modelId="{7153E10C-8FC9-134F-8AFA-6B6390B1A9B8}" type="pres">
      <dgm:prSet presAssocID="{117A7D12-F0DB-4F6C-BA43-A5F84B3376A6}" presName="linear" presStyleCnt="0">
        <dgm:presLayoutVars>
          <dgm:animLvl val="lvl"/>
          <dgm:resizeHandles val="exact"/>
        </dgm:presLayoutVars>
      </dgm:prSet>
      <dgm:spPr/>
    </dgm:pt>
    <dgm:pt modelId="{05AE5EAD-EAA5-9547-984E-6045EA720A5B}" type="pres">
      <dgm:prSet presAssocID="{DBD70054-3F99-4451-B915-03B704973F19}" presName="parentText" presStyleLbl="node1" presStyleIdx="0" presStyleCnt="2">
        <dgm:presLayoutVars>
          <dgm:chMax val="0"/>
          <dgm:bulletEnabled val="1"/>
        </dgm:presLayoutVars>
      </dgm:prSet>
      <dgm:spPr/>
    </dgm:pt>
    <dgm:pt modelId="{1F154775-96B4-9748-B4E9-D9FD9FFE60B4}" type="pres">
      <dgm:prSet presAssocID="{DBD70054-3F99-4451-B915-03B704973F19}" presName="childText" presStyleLbl="revTx" presStyleIdx="0" presStyleCnt="2">
        <dgm:presLayoutVars>
          <dgm:bulletEnabled val="1"/>
        </dgm:presLayoutVars>
      </dgm:prSet>
      <dgm:spPr/>
    </dgm:pt>
    <dgm:pt modelId="{60BF4487-05F3-9F46-A334-05A8966BF873}" type="pres">
      <dgm:prSet presAssocID="{A2FBF5E9-C352-4811-8EC0-56FFE17D46B7}" presName="parentText" presStyleLbl="node1" presStyleIdx="1" presStyleCnt="2">
        <dgm:presLayoutVars>
          <dgm:chMax val="0"/>
          <dgm:bulletEnabled val="1"/>
        </dgm:presLayoutVars>
      </dgm:prSet>
      <dgm:spPr/>
    </dgm:pt>
    <dgm:pt modelId="{413B6351-E20F-724D-B466-B224B05806FE}" type="pres">
      <dgm:prSet presAssocID="{A2FBF5E9-C352-4811-8EC0-56FFE17D46B7}" presName="childText" presStyleLbl="revTx" presStyleIdx="1" presStyleCnt="2">
        <dgm:presLayoutVars>
          <dgm:bulletEnabled val="1"/>
        </dgm:presLayoutVars>
      </dgm:prSet>
      <dgm:spPr/>
    </dgm:pt>
  </dgm:ptLst>
  <dgm:cxnLst>
    <dgm:cxn modelId="{91996D24-39E6-C641-8E20-80F4BA628C5D}" type="presOf" srcId="{1655C4DD-CE61-3A48-9F3F-B79636877B5B}" destId="{1F154775-96B4-9748-B4E9-D9FD9FFE60B4}" srcOrd="0" destOrd="0" presId="urn:microsoft.com/office/officeart/2005/8/layout/vList2"/>
    <dgm:cxn modelId="{C6B9E05C-EC81-E048-A52F-57A49857C1A0}" type="presOf" srcId="{A2FBF5E9-C352-4811-8EC0-56FFE17D46B7}" destId="{60BF4487-05F3-9F46-A334-05A8966BF873}" srcOrd="0" destOrd="0" presId="urn:microsoft.com/office/officeart/2005/8/layout/vList2"/>
    <dgm:cxn modelId="{51044A45-8BAC-1240-84A8-2F445F94A2F5}" type="presOf" srcId="{DBD70054-3F99-4451-B915-03B704973F19}" destId="{05AE5EAD-EAA5-9547-984E-6045EA720A5B}" srcOrd="0" destOrd="0" presId="urn:microsoft.com/office/officeart/2005/8/layout/vList2"/>
    <dgm:cxn modelId="{541EFC66-1356-654A-AB96-7655E21B7D18}" srcId="{A2FBF5E9-C352-4811-8EC0-56FFE17D46B7}" destId="{3A1A3A5A-710F-CA44-AD88-A4A3107A0E7D}" srcOrd="0" destOrd="0" parTransId="{CB538394-580F-EA4F-89A9-38AD0312B1A2}" sibTransId="{025C7BFA-2D70-7344-A732-3B407AD308CB}"/>
    <dgm:cxn modelId="{F7C32670-B0A2-DE4B-A996-652D9E226827}" type="presOf" srcId="{3A1A3A5A-710F-CA44-AD88-A4A3107A0E7D}" destId="{413B6351-E20F-724D-B466-B224B05806FE}" srcOrd="0" destOrd="0" presId="urn:microsoft.com/office/officeart/2005/8/layout/vList2"/>
    <dgm:cxn modelId="{B34E99C5-9EEB-FC4C-9A70-42E7B4E314E4}" srcId="{DBD70054-3F99-4451-B915-03B704973F19}" destId="{1655C4DD-CE61-3A48-9F3F-B79636877B5B}" srcOrd="0" destOrd="0" parTransId="{4164F05E-674E-674D-8B27-6335E1C1343C}" sibTransId="{8DE5E557-E2D2-E84F-9E52-6527BD19D145}"/>
    <dgm:cxn modelId="{0A94C3C5-F9C5-9D4B-B9D1-443EF4CF96A5}" type="presOf" srcId="{117A7D12-F0DB-4F6C-BA43-A5F84B3376A6}" destId="{7153E10C-8FC9-134F-8AFA-6B6390B1A9B8}" srcOrd="0" destOrd="0" presId="urn:microsoft.com/office/officeart/2005/8/layout/vList2"/>
    <dgm:cxn modelId="{CFDCF6C5-1553-4EFE-8638-7020C2C87CA9}" srcId="{117A7D12-F0DB-4F6C-BA43-A5F84B3376A6}" destId="{DBD70054-3F99-4451-B915-03B704973F19}" srcOrd="0" destOrd="0" parTransId="{51BD9396-F713-4E76-B743-A5E475F79FC6}" sibTransId="{BAD9BD32-201D-4DAA-A47C-B0EA8D14FAB4}"/>
    <dgm:cxn modelId="{160FCDDE-3587-4780-ACB8-95B2A974B487}" srcId="{117A7D12-F0DB-4F6C-BA43-A5F84B3376A6}" destId="{A2FBF5E9-C352-4811-8EC0-56FFE17D46B7}" srcOrd="1" destOrd="0" parTransId="{1382CE23-5C40-4593-A9AC-E4BB44E8FA33}" sibTransId="{D1DEF850-3E37-4076-8D50-AD148E97DD25}"/>
    <dgm:cxn modelId="{5A6389AE-8B89-CE47-BACC-DCAF092B01E7}" type="presParOf" srcId="{7153E10C-8FC9-134F-8AFA-6B6390B1A9B8}" destId="{05AE5EAD-EAA5-9547-984E-6045EA720A5B}" srcOrd="0" destOrd="0" presId="urn:microsoft.com/office/officeart/2005/8/layout/vList2"/>
    <dgm:cxn modelId="{84764CF4-241D-4E44-8FF0-BEAE2AFC9286}" type="presParOf" srcId="{7153E10C-8FC9-134F-8AFA-6B6390B1A9B8}" destId="{1F154775-96B4-9748-B4E9-D9FD9FFE60B4}" srcOrd="1" destOrd="0" presId="urn:microsoft.com/office/officeart/2005/8/layout/vList2"/>
    <dgm:cxn modelId="{E65DABE0-2464-5C4B-A419-B9EB4D3FFEF8}" type="presParOf" srcId="{7153E10C-8FC9-134F-8AFA-6B6390B1A9B8}" destId="{60BF4487-05F3-9F46-A334-05A8966BF873}" srcOrd="2" destOrd="0" presId="urn:microsoft.com/office/officeart/2005/8/layout/vList2"/>
    <dgm:cxn modelId="{BC749A97-274F-F94A-A1CE-CFB907C089BE}" type="presParOf" srcId="{7153E10C-8FC9-134F-8AFA-6B6390B1A9B8}" destId="{413B6351-E20F-724D-B466-B224B05806F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7465994-2AC1-4BBA-BECB-E7741BD7D2E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5E037D1-475C-41D1-A98F-043F10E25F5C}">
      <dgm:prSet/>
      <dgm:spPr/>
      <dgm:t>
        <a:bodyPr/>
        <a:lstStyle/>
        <a:p>
          <a:r>
            <a:rPr lang="en-US"/>
            <a:t>How can we ensure our employees have the knowledge to do the job?</a:t>
          </a:r>
        </a:p>
      </dgm:t>
    </dgm:pt>
    <dgm:pt modelId="{3CD4B5CE-0944-480F-9ACE-F0DFEBB05F9F}" type="parTrans" cxnId="{D088D140-EEA2-4C0E-BBD8-39D8075F9034}">
      <dgm:prSet/>
      <dgm:spPr/>
      <dgm:t>
        <a:bodyPr/>
        <a:lstStyle/>
        <a:p>
          <a:endParaRPr lang="en-US"/>
        </a:p>
      </dgm:t>
    </dgm:pt>
    <dgm:pt modelId="{75744784-A8E4-4751-AD69-DAAAE1335489}" type="sibTrans" cxnId="{D088D140-EEA2-4C0E-BBD8-39D8075F9034}">
      <dgm:prSet/>
      <dgm:spPr/>
      <dgm:t>
        <a:bodyPr/>
        <a:lstStyle/>
        <a:p>
          <a:endParaRPr lang="en-US"/>
        </a:p>
      </dgm:t>
    </dgm:pt>
    <dgm:pt modelId="{44ED3E13-ED3B-44BE-81CF-1D8BB6BC647A}">
      <dgm:prSet/>
      <dgm:spPr/>
      <dgm:t>
        <a:bodyPr/>
        <a:lstStyle/>
        <a:p>
          <a:r>
            <a:rPr lang="en-US"/>
            <a:t>As the employee how can we ensure we have the knowledge to do the job?</a:t>
          </a:r>
        </a:p>
      </dgm:t>
    </dgm:pt>
    <dgm:pt modelId="{16238685-6D12-48B3-ABE6-4B9377B3D456}" type="parTrans" cxnId="{00164C80-5EB1-4956-A40C-5E759D6E407E}">
      <dgm:prSet/>
      <dgm:spPr/>
      <dgm:t>
        <a:bodyPr/>
        <a:lstStyle/>
        <a:p>
          <a:endParaRPr lang="en-US"/>
        </a:p>
      </dgm:t>
    </dgm:pt>
    <dgm:pt modelId="{50F175E1-2517-4653-A635-5637B9D99A26}" type="sibTrans" cxnId="{00164C80-5EB1-4956-A40C-5E759D6E407E}">
      <dgm:prSet/>
      <dgm:spPr/>
      <dgm:t>
        <a:bodyPr/>
        <a:lstStyle/>
        <a:p>
          <a:endParaRPr lang="en-US"/>
        </a:p>
      </dgm:t>
    </dgm:pt>
    <dgm:pt modelId="{42CB7106-B7DC-4CD2-942D-FB45AD82D944}">
      <dgm:prSet/>
      <dgm:spPr/>
      <dgm:t>
        <a:bodyPr/>
        <a:lstStyle/>
        <a:p>
          <a:r>
            <a:rPr lang="en-US" dirty="0"/>
            <a:t>Are we certain we understand the knowledge needed to do the job?</a:t>
          </a:r>
        </a:p>
      </dgm:t>
    </dgm:pt>
    <dgm:pt modelId="{9E925A9C-E55B-49E1-B7D8-43B16632948D}" type="parTrans" cxnId="{D41FF261-BE7F-4D10-9D58-94CACB37DC70}">
      <dgm:prSet/>
      <dgm:spPr/>
      <dgm:t>
        <a:bodyPr/>
        <a:lstStyle/>
        <a:p>
          <a:endParaRPr lang="en-US"/>
        </a:p>
      </dgm:t>
    </dgm:pt>
    <dgm:pt modelId="{8830A8B5-6271-4B5C-828A-EBF0C902E3AB}" type="sibTrans" cxnId="{D41FF261-BE7F-4D10-9D58-94CACB37DC70}">
      <dgm:prSet/>
      <dgm:spPr/>
      <dgm:t>
        <a:bodyPr/>
        <a:lstStyle/>
        <a:p>
          <a:endParaRPr lang="en-US"/>
        </a:p>
      </dgm:t>
    </dgm:pt>
    <dgm:pt modelId="{54323D01-55FB-4F28-9FED-C15056038481}">
      <dgm:prSet/>
      <dgm:spPr/>
      <dgm:t>
        <a:bodyPr/>
        <a:lstStyle/>
        <a:p>
          <a:r>
            <a:rPr lang="en-US" dirty="0"/>
            <a:t>How can we learn more about the work we are doing?</a:t>
          </a:r>
        </a:p>
      </dgm:t>
    </dgm:pt>
    <dgm:pt modelId="{5AC17C94-B5EE-4527-9513-8522A6F77FDF}" type="parTrans" cxnId="{24CDE4B1-3B8D-487A-B4FF-944F5F6BB889}">
      <dgm:prSet/>
      <dgm:spPr/>
      <dgm:t>
        <a:bodyPr/>
        <a:lstStyle/>
        <a:p>
          <a:endParaRPr lang="en-US"/>
        </a:p>
      </dgm:t>
    </dgm:pt>
    <dgm:pt modelId="{E587F0F9-B1C1-4D6D-96E6-DB738E69ECC0}" type="sibTrans" cxnId="{24CDE4B1-3B8D-487A-B4FF-944F5F6BB889}">
      <dgm:prSet/>
      <dgm:spPr/>
      <dgm:t>
        <a:bodyPr/>
        <a:lstStyle/>
        <a:p>
          <a:endParaRPr lang="en-US"/>
        </a:p>
      </dgm:t>
    </dgm:pt>
    <dgm:pt modelId="{5B3A63F2-5E3B-7D4E-BC3C-2A697537B577}" type="pres">
      <dgm:prSet presAssocID="{87465994-2AC1-4BBA-BECB-E7741BD7D2E3}" presName="linear" presStyleCnt="0">
        <dgm:presLayoutVars>
          <dgm:animLvl val="lvl"/>
          <dgm:resizeHandles val="exact"/>
        </dgm:presLayoutVars>
      </dgm:prSet>
      <dgm:spPr/>
    </dgm:pt>
    <dgm:pt modelId="{36CADA5C-2022-3745-A258-D997683D4AF9}" type="pres">
      <dgm:prSet presAssocID="{C5E037D1-475C-41D1-A98F-043F10E25F5C}" presName="parentText" presStyleLbl="node1" presStyleIdx="0" presStyleCnt="4">
        <dgm:presLayoutVars>
          <dgm:chMax val="0"/>
          <dgm:bulletEnabled val="1"/>
        </dgm:presLayoutVars>
      </dgm:prSet>
      <dgm:spPr/>
    </dgm:pt>
    <dgm:pt modelId="{8004FC11-B917-E74C-92CD-D405B0D53509}" type="pres">
      <dgm:prSet presAssocID="{75744784-A8E4-4751-AD69-DAAAE1335489}" presName="spacer" presStyleCnt="0"/>
      <dgm:spPr/>
    </dgm:pt>
    <dgm:pt modelId="{C1D35DCB-8D6A-884A-BDEC-21F644AFEF87}" type="pres">
      <dgm:prSet presAssocID="{44ED3E13-ED3B-44BE-81CF-1D8BB6BC647A}" presName="parentText" presStyleLbl="node1" presStyleIdx="1" presStyleCnt="4">
        <dgm:presLayoutVars>
          <dgm:chMax val="0"/>
          <dgm:bulletEnabled val="1"/>
        </dgm:presLayoutVars>
      </dgm:prSet>
      <dgm:spPr/>
    </dgm:pt>
    <dgm:pt modelId="{4887A74B-4DA2-5C42-B070-54C741692E6A}" type="pres">
      <dgm:prSet presAssocID="{50F175E1-2517-4653-A635-5637B9D99A26}" presName="spacer" presStyleCnt="0"/>
      <dgm:spPr/>
    </dgm:pt>
    <dgm:pt modelId="{A10E0CDB-854D-0943-BAF9-95C371793710}" type="pres">
      <dgm:prSet presAssocID="{42CB7106-B7DC-4CD2-942D-FB45AD82D944}" presName="parentText" presStyleLbl="node1" presStyleIdx="2" presStyleCnt="4">
        <dgm:presLayoutVars>
          <dgm:chMax val="0"/>
          <dgm:bulletEnabled val="1"/>
        </dgm:presLayoutVars>
      </dgm:prSet>
      <dgm:spPr/>
    </dgm:pt>
    <dgm:pt modelId="{D7585372-8ABF-724B-8108-50605FC301BB}" type="pres">
      <dgm:prSet presAssocID="{8830A8B5-6271-4B5C-828A-EBF0C902E3AB}" presName="spacer" presStyleCnt="0"/>
      <dgm:spPr/>
    </dgm:pt>
    <dgm:pt modelId="{E65EFA27-4251-D647-BA7F-5D57A14FF9CC}" type="pres">
      <dgm:prSet presAssocID="{54323D01-55FB-4F28-9FED-C15056038481}" presName="parentText" presStyleLbl="node1" presStyleIdx="3" presStyleCnt="4">
        <dgm:presLayoutVars>
          <dgm:chMax val="0"/>
          <dgm:bulletEnabled val="1"/>
        </dgm:presLayoutVars>
      </dgm:prSet>
      <dgm:spPr/>
    </dgm:pt>
  </dgm:ptLst>
  <dgm:cxnLst>
    <dgm:cxn modelId="{85CF1337-DE5D-D346-9F48-11B77B56DE12}" type="presOf" srcId="{54323D01-55FB-4F28-9FED-C15056038481}" destId="{E65EFA27-4251-D647-BA7F-5D57A14FF9CC}" srcOrd="0" destOrd="0" presId="urn:microsoft.com/office/officeart/2005/8/layout/vList2"/>
    <dgm:cxn modelId="{D088D140-EEA2-4C0E-BBD8-39D8075F9034}" srcId="{87465994-2AC1-4BBA-BECB-E7741BD7D2E3}" destId="{C5E037D1-475C-41D1-A98F-043F10E25F5C}" srcOrd="0" destOrd="0" parTransId="{3CD4B5CE-0944-480F-9ACE-F0DFEBB05F9F}" sibTransId="{75744784-A8E4-4751-AD69-DAAAE1335489}"/>
    <dgm:cxn modelId="{D41FF261-BE7F-4D10-9D58-94CACB37DC70}" srcId="{87465994-2AC1-4BBA-BECB-E7741BD7D2E3}" destId="{42CB7106-B7DC-4CD2-942D-FB45AD82D944}" srcOrd="2" destOrd="0" parTransId="{9E925A9C-E55B-49E1-B7D8-43B16632948D}" sibTransId="{8830A8B5-6271-4B5C-828A-EBF0C902E3AB}"/>
    <dgm:cxn modelId="{00164C80-5EB1-4956-A40C-5E759D6E407E}" srcId="{87465994-2AC1-4BBA-BECB-E7741BD7D2E3}" destId="{44ED3E13-ED3B-44BE-81CF-1D8BB6BC647A}" srcOrd="1" destOrd="0" parTransId="{16238685-6D12-48B3-ABE6-4B9377B3D456}" sibTransId="{50F175E1-2517-4653-A635-5637B9D99A26}"/>
    <dgm:cxn modelId="{5F49CB8C-565E-2949-B35A-27244607FA54}" type="presOf" srcId="{44ED3E13-ED3B-44BE-81CF-1D8BB6BC647A}" destId="{C1D35DCB-8D6A-884A-BDEC-21F644AFEF87}" srcOrd="0" destOrd="0" presId="urn:microsoft.com/office/officeart/2005/8/layout/vList2"/>
    <dgm:cxn modelId="{24CDE4B1-3B8D-487A-B4FF-944F5F6BB889}" srcId="{87465994-2AC1-4BBA-BECB-E7741BD7D2E3}" destId="{54323D01-55FB-4F28-9FED-C15056038481}" srcOrd="3" destOrd="0" parTransId="{5AC17C94-B5EE-4527-9513-8522A6F77FDF}" sibTransId="{E587F0F9-B1C1-4D6D-96E6-DB738E69ECC0}"/>
    <dgm:cxn modelId="{C3FBC5C5-0731-0A45-9839-2CA8A3648022}" type="presOf" srcId="{87465994-2AC1-4BBA-BECB-E7741BD7D2E3}" destId="{5B3A63F2-5E3B-7D4E-BC3C-2A697537B577}" srcOrd="0" destOrd="0" presId="urn:microsoft.com/office/officeart/2005/8/layout/vList2"/>
    <dgm:cxn modelId="{F466ADD2-6945-5D45-921E-5C9ABCA549B6}" type="presOf" srcId="{C5E037D1-475C-41D1-A98F-043F10E25F5C}" destId="{36CADA5C-2022-3745-A258-D997683D4AF9}" srcOrd="0" destOrd="0" presId="urn:microsoft.com/office/officeart/2005/8/layout/vList2"/>
    <dgm:cxn modelId="{ABAF40F7-6C56-5344-94CB-15E4BFF39239}" type="presOf" srcId="{42CB7106-B7DC-4CD2-942D-FB45AD82D944}" destId="{A10E0CDB-854D-0943-BAF9-95C371793710}" srcOrd="0" destOrd="0" presId="urn:microsoft.com/office/officeart/2005/8/layout/vList2"/>
    <dgm:cxn modelId="{2A477A80-CA1A-F74D-B879-772478FECC0A}" type="presParOf" srcId="{5B3A63F2-5E3B-7D4E-BC3C-2A697537B577}" destId="{36CADA5C-2022-3745-A258-D997683D4AF9}" srcOrd="0" destOrd="0" presId="urn:microsoft.com/office/officeart/2005/8/layout/vList2"/>
    <dgm:cxn modelId="{68D28C2D-3BEF-5D4E-AED8-FD98B1750D17}" type="presParOf" srcId="{5B3A63F2-5E3B-7D4E-BC3C-2A697537B577}" destId="{8004FC11-B917-E74C-92CD-D405B0D53509}" srcOrd="1" destOrd="0" presId="urn:microsoft.com/office/officeart/2005/8/layout/vList2"/>
    <dgm:cxn modelId="{57A2721C-10A9-F541-BB02-066C03BDFAB8}" type="presParOf" srcId="{5B3A63F2-5E3B-7D4E-BC3C-2A697537B577}" destId="{C1D35DCB-8D6A-884A-BDEC-21F644AFEF87}" srcOrd="2" destOrd="0" presId="urn:microsoft.com/office/officeart/2005/8/layout/vList2"/>
    <dgm:cxn modelId="{E7215BBA-4BE7-9A43-8742-CE7B0A2990FD}" type="presParOf" srcId="{5B3A63F2-5E3B-7D4E-BC3C-2A697537B577}" destId="{4887A74B-4DA2-5C42-B070-54C741692E6A}" srcOrd="3" destOrd="0" presId="urn:microsoft.com/office/officeart/2005/8/layout/vList2"/>
    <dgm:cxn modelId="{0C0E33A9-A861-F847-BCA4-6D4680F51C4F}" type="presParOf" srcId="{5B3A63F2-5E3B-7D4E-BC3C-2A697537B577}" destId="{A10E0CDB-854D-0943-BAF9-95C371793710}" srcOrd="4" destOrd="0" presId="urn:microsoft.com/office/officeart/2005/8/layout/vList2"/>
    <dgm:cxn modelId="{3C6F669B-5046-C04B-B644-78787129966C}" type="presParOf" srcId="{5B3A63F2-5E3B-7D4E-BC3C-2A697537B577}" destId="{D7585372-8ABF-724B-8108-50605FC301BB}" srcOrd="5" destOrd="0" presId="urn:microsoft.com/office/officeart/2005/8/layout/vList2"/>
    <dgm:cxn modelId="{0AA60F03-21A9-FD44-9B68-187A1B101328}" type="presParOf" srcId="{5B3A63F2-5E3B-7D4E-BC3C-2A697537B577}" destId="{E65EFA27-4251-D647-BA7F-5D57A14FF9C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BA8517-973D-4651-9FBF-BD6AD63CACF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9C9FF17-9FEC-4A2D-A73A-8A44497C69F6}">
      <dgm:prSet/>
      <dgm:spPr/>
      <dgm:t>
        <a:bodyPr/>
        <a:lstStyle/>
        <a:p>
          <a:r>
            <a:rPr lang="en-US"/>
            <a:t>If we are uncomfortable to do something, what can we do?</a:t>
          </a:r>
        </a:p>
      </dgm:t>
    </dgm:pt>
    <dgm:pt modelId="{3DFD8D54-BD25-4D1D-8D51-D2C9707E54DB}" type="parTrans" cxnId="{4ED15DF0-0766-4FAB-9B0E-8004E6E1448A}">
      <dgm:prSet/>
      <dgm:spPr/>
      <dgm:t>
        <a:bodyPr/>
        <a:lstStyle/>
        <a:p>
          <a:endParaRPr lang="en-US"/>
        </a:p>
      </dgm:t>
    </dgm:pt>
    <dgm:pt modelId="{CA7B42E1-0E1D-4394-A571-AAEE775F0FEF}" type="sibTrans" cxnId="{4ED15DF0-0766-4FAB-9B0E-8004E6E1448A}">
      <dgm:prSet/>
      <dgm:spPr/>
      <dgm:t>
        <a:bodyPr/>
        <a:lstStyle/>
        <a:p>
          <a:endParaRPr lang="en-US"/>
        </a:p>
      </dgm:t>
    </dgm:pt>
    <dgm:pt modelId="{C024268E-F4AF-41E7-A914-DA5AA983309F}">
      <dgm:prSet/>
      <dgm:spPr/>
      <dgm:t>
        <a:bodyPr/>
        <a:lstStyle/>
        <a:p>
          <a:r>
            <a:rPr lang="en-US"/>
            <a:t>What can the company do to ensure the employees have the ability to do the work?</a:t>
          </a:r>
        </a:p>
      </dgm:t>
    </dgm:pt>
    <dgm:pt modelId="{D7E22DA0-3299-499C-8B01-9926EA4C0034}" type="parTrans" cxnId="{80940609-356D-4CEF-B858-DABE8C5FAB4D}">
      <dgm:prSet/>
      <dgm:spPr/>
      <dgm:t>
        <a:bodyPr/>
        <a:lstStyle/>
        <a:p>
          <a:endParaRPr lang="en-US"/>
        </a:p>
      </dgm:t>
    </dgm:pt>
    <dgm:pt modelId="{FE41B3B1-D84D-4AFC-A771-FBD0E84DEC2F}" type="sibTrans" cxnId="{80940609-356D-4CEF-B858-DABE8C5FAB4D}">
      <dgm:prSet/>
      <dgm:spPr/>
      <dgm:t>
        <a:bodyPr/>
        <a:lstStyle/>
        <a:p>
          <a:endParaRPr lang="en-US"/>
        </a:p>
      </dgm:t>
    </dgm:pt>
    <dgm:pt modelId="{09569170-D52A-964F-B5B8-7A2B42495BC3}" type="pres">
      <dgm:prSet presAssocID="{3FBA8517-973D-4651-9FBF-BD6AD63CACF5}" presName="linear" presStyleCnt="0">
        <dgm:presLayoutVars>
          <dgm:animLvl val="lvl"/>
          <dgm:resizeHandles val="exact"/>
        </dgm:presLayoutVars>
      </dgm:prSet>
      <dgm:spPr/>
    </dgm:pt>
    <dgm:pt modelId="{7CE1FE61-0FA5-CA46-AC13-B7847FB694F2}" type="pres">
      <dgm:prSet presAssocID="{C9C9FF17-9FEC-4A2D-A73A-8A44497C69F6}" presName="parentText" presStyleLbl="node1" presStyleIdx="0" presStyleCnt="2">
        <dgm:presLayoutVars>
          <dgm:chMax val="0"/>
          <dgm:bulletEnabled val="1"/>
        </dgm:presLayoutVars>
      </dgm:prSet>
      <dgm:spPr/>
    </dgm:pt>
    <dgm:pt modelId="{697BB793-9516-DE4B-AB0E-ED29207AAE9F}" type="pres">
      <dgm:prSet presAssocID="{CA7B42E1-0E1D-4394-A571-AAEE775F0FEF}" presName="spacer" presStyleCnt="0"/>
      <dgm:spPr/>
    </dgm:pt>
    <dgm:pt modelId="{A57E153C-FB08-3B46-AE25-9DD5472AEA1B}" type="pres">
      <dgm:prSet presAssocID="{C024268E-F4AF-41E7-A914-DA5AA983309F}" presName="parentText" presStyleLbl="node1" presStyleIdx="1" presStyleCnt="2">
        <dgm:presLayoutVars>
          <dgm:chMax val="0"/>
          <dgm:bulletEnabled val="1"/>
        </dgm:presLayoutVars>
      </dgm:prSet>
      <dgm:spPr/>
    </dgm:pt>
  </dgm:ptLst>
  <dgm:cxnLst>
    <dgm:cxn modelId="{80940609-356D-4CEF-B858-DABE8C5FAB4D}" srcId="{3FBA8517-973D-4651-9FBF-BD6AD63CACF5}" destId="{C024268E-F4AF-41E7-A914-DA5AA983309F}" srcOrd="1" destOrd="0" parTransId="{D7E22DA0-3299-499C-8B01-9926EA4C0034}" sibTransId="{FE41B3B1-D84D-4AFC-A771-FBD0E84DEC2F}"/>
    <dgm:cxn modelId="{F179EE2F-CC24-3E4C-B6A8-8E4881CE1A74}" type="presOf" srcId="{C024268E-F4AF-41E7-A914-DA5AA983309F}" destId="{A57E153C-FB08-3B46-AE25-9DD5472AEA1B}" srcOrd="0" destOrd="0" presId="urn:microsoft.com/office/officeart/2005/8/layout/vList2"/>
    <dgm:cxn modelId="{11112E88-FE23-9E47-9730-A1CE48EAEDD0}" type="presOf" srcId="{C9C9FF17-9FEC-4A2D-A73A-8A44497C69F6}" destId="{7CE1FE61-0FA5-CA46-AC13-B7847FB694F2}" srcOrd="0" destOrd="0" presId="urn:microsoft.com/office/officeart/2005/8/layout/vList2"/>
    <dgm:cxn modelId="{9AA06598-8581-294E-B377-863221AE5393}" type="presOf" srcId="{3FBA8517-973D-4651-9FBF-BD6AD63CACF5}" destId="{09569170-D52A-964F-B5B8-7A2B42495BC3}" srcOrd="0" destOrd="0" presId="urn:microsoft.com/office/officeart/2005/8/layout/vList2"/>
    <dgm:cxn modelId="{4ED15DF0-0766-4FAB-9B0E-8004E6E1448A}" srcId="{3FBA8517-973D-4651-9FBF-BD6AD63CACF5}" destId="{C9C9FF17-9FEC-4A2D-A73A-8A44497C69F6}" srcOrd="0" destOrd="0" parTransId="{3DFD8D54-BD25-4D1D-8D51-D2C9707E54DB}" sibTransId="{CA7B42E1-0E1D-4394-A571-AAEE775F0FEF}"/>
    <dgm:cxn modelId="{E9899D46-FD38-544E-BA7A-644283FD3059}" type="presParOf" srcId="{09569170-D52A-964F-B5B8-7A2B42495BC3}" destId="{7CE1FE61-0FA5-CA46-AC13-B7847FB694F2}" srcOrd="0" destOrd="0" presId="urn:microsoft.com/office/officeart/2005/8/layout/vList2"/>
    <dgm:cxn modelId="{A71E2EA6-A783-EF45-AEB7-155C6E6DF712}" type="presParOf" srcId="{09569170-D52A-964F-B5B8-7A2B42495BC3}" destId="{697BB793-9516-DE4B-AB0E-ED29207AAE9F}" srcOrd="1" destOrd="0" presId="urn:microsoft.com/office/officeart/2005/8/layout/vList2"/>
    <dgm:cxn modelId="{FD58E45A-D086-4C40-AD16-63FE3B97E009}" type="presParOf" srcId="{09569170-D52A-964F-B5B8-7A2B42495BC3}" destId="{A57E153C-FB08-3B46-AE25-9DD5472AEA1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02E9D2-89E1-49F0-9790-42D261FF3E6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4AB8985-1503-43B2-8F18-0B723E8045CA}">
      <dgm:prSet/>
      <dgm:spPr/>
      <dgm:t>
        <a:bodyPr/>
        <a:lstStyle/>
        <a:p>
          <a:r>
            <a:rPr lang="en-US" dirty="0"/>
            <a:t>How are we supporting our employees?</a:t>
          </a:r>
        </a:p>
      </dgm:t>
    </dgm:pt>
    <dgm:pt modelId="{9D751B4A-2F19-4B8E-8B5E-592A0AFA887E}" type="parTrans" cxnId="{A7011740-C60D-4CA4-AE80-E3B0CBC3F13C}">
      <dgm:prSet/>
      <dgm:spPr/>
      <dgm:t>
        <a:bodyPr/>
        <a:lstStyle/>
        <a:p>
          <a:endParaRPr lang="en-US"/>
        </a:p>
      </dgm:t>
    </dgm:pt>
    <dgm:pt modelId="{48A79754-5534-4232-AA5F-6604F643CB20}" type="sibTrans" cxnId="{A7011740-C60D-4CA4-AE80-E3B0CBC3F13C}">
      <dgm:prSet/>
      <dgm:spPr/>
      <dgm:t>
        <a:bodyPr/>
        <a:lstStyle/>
        <a:p>
          <a:endParaRPr lang="en-US"/>
        </a:p>
      </dgm:t>
    </dgm:pt>
    <dgm:pt modelId="{8E262B93-8C5E-4773-BB3C-811D71F20753}">
      <dgm:prSet/>
      <dgm:spPr/>
      <dgm:t>
        <a:bodyPr/>
        <a:lstStyle/>
        <a:p>
          <a:r>
            <a:rPr lang="en-US" dirty="0"/>
            <a:t>How could we be showing our employees more support as it relates to a safety culture and mind set?</a:t>
          </a:r>
        </a:p>
      </dgm:t>
    </dgm:pt>
    <dgm:pt modelId="{C65EFE55-7936-4ACC-9F0C-6B57573C8583}" type="parTrans" cxnId="{170074DE-DB23-4448-BCE8-6CFBE4C67A3C}">
      <dgm:prSet/>
      <dgm:spPr/>
      <dgm:t>
        <a:bodyPr/>
        <a:lstStyle/>
        <a:p>
          <a:endParaRPr lang="en-US"/>
        </a:p>
      </dgm:t>
    </dgm:pt>
    <dgm:pt modelId="{B33C405B-CB32-4EF9-980D-B3D3E3E8AFE5}" type="sibTrans" cxnId="{170074DE-DB23-4448-BCE8-6CFBE4C67A3C}">
      <dgm:prSet/>
      <dgm:spPr/>
      <dgm:t>
        <a:bodyPr/>
        <a:lstStyle/>
        <a:p>
          <a:endParaRPr lang="en-US"/>
        </a:p>
      </dgm:t>
    </dgm:pt>
    <dgm:pt modelId="{D973CBDB-7ECE-4149-BA20-2772BB867C53}" type="pres">
      <dgm:prSet presAssocID="{B602E9D2-89E1-49F0-9790-42D261FF3E67}" presName="linear" presStyleCnt="0">
        <dgm:presLayoutVars>
          <dgm:animLvl val="lvl"/>
          <dgm:resizeHandles val="exact"/>
        </dgm:presLayoutVars>
      </dgm:prSet>
      <dgm:spPr/>
    </dgm:pt>
    <dgm:pt modelId="{3CBC1E65-CC3B-B243-B00D-C9AF31C51794}" type="pres">
      <dgm:prSet presAssocID="{D4AB8985-1503-43B2-8F18-0B723E8045CA}" presName="parentText" presStyleLbl="node1" presStyleIdx="0" presStyleCnt="2">
        <dgm:presLayoutVars>
          <dgm:chMax val="0"/>
          <dgm:bulletEnabled val="1"/>
        </dgm:presLayoutVars>
      </dgm:prSet>
      <dgm:spPr/>
    </dgm:pt>
    <dgm:pt modelId="{CFF0E62C-5D71-FA40-AE96-BDC976D44174}" type="pres">
      <dgm:prSet presAssocID="{48A79754-5534-4232-AA5F-6604F643CB20}" presName="spacer" presStyleCnt="0"/>
      <dgm:spPr/>
    </dgm:pt>
    <dgm:pt modelId="{653478F2-4A93-F74F-8394-94AF43E2BA46}" type="pres">
      <dgm:prSet presAssocID="{8E262B93-8C5E-4773-BB3C-811D71F20753}" presName="parentText" presStyleLbl="node1" presStyleIdx="1" presStyleCnt="2" custLinFactNeighborX="319" custLinFactNeighborY="-54075">
        <dgm:presLayoutVars>
          <dgm:chMax val="0"/>
          <dgm:bulletEnabled val="1"/>
        </dgm:presLayoutVars>
      </dgm:prSet>
      <dgm:spPr/>
    </dgm:pt>
  </dgm:ptLst>
  <dgm:cxnLst>
    <dgm:cxn modelId="{A7011740-C60D-4CA4-AE80-E3B0CBC3F13C}" srcId="{B602E9D2-89E1-49F0-9790-42D261FF3E67}" destId="{D4AB8985-1503-43B2-8F18-0B723E8045CA}" srcOrd="0" destOrd="0" parTransId="{9D751B4A-2F19-4B8E-8B5E-592A0AFA887E}" sibTransId="{48A79754-5534-4232-AA5F-6604F643CB20}"/>
    <dgm:cxn modelId="{58E318C6-A5CA-9648-BD67-CB95B3FD4314}" type="presOf" srcId="{B602E9D2-89E1-49F0-9790-42D261FF3E67}" destId="{D973CBDB-7ECE-4149-BA20-2772BB867C53}" srcOrd="0" destOrd="0" presId="urn:microsoft.com/office/officeart/2005/8/layout/vList2"/>
    <dgm:cxn modelId="{170074DE-DB23-4448-BCE8-6CFBE4C67A3C}" srcId="{B602E9D2-89E1-49F0-9790-42D261FF3E67}" destId="{8E262B93-8C5E-4773-BB3C-811D71F20753}" srcOrd="1" destOrd="0" parTransId="{C65EFE55-7936-4ACC-9F0C-6B57573C8583}" sibTransId="{B33C405B-CB32-4EF9-980D-B3D3E3E8AFE5}"/>
    <dgm:cxn modelId="{182E45ED-4677-F142-BB39-4EAC92C33170}" type="presOf" srcId="{D4AB8985-1503-43B2-8F18-0B723E8045CA}" destId="{3CBC1E65-CC3B-B243-B00D-C9AF31C51794}" srcOrd="0" destOrd="0" presId="urn:microsoft.com/office/officeart/2005/8/layout/vList2"/>
    <dgm:cxn modelId="{F598CAFD-5F08-2A43-8717-56E57D0EBA55}" type="presOf" srcId="{8E262B93-8C5E-4773-BB3C-811D71F20753}" destId="{653478F2-4A93-F74F-8394-94AF43E2BA46}" srcOrd="0" destOrd="0" presId="urn:microsoft.com/office/officeart/2005/8/layout/vList2"/>
    <dgm:cxn modelId="{A7351306-5A37-1242-9A97-225464F90D59}" type="presParOf" srcId="{D973CBDB-7ECE-4149-BA20-2772BB867C53}" destId="{3CBC1E65-CC3B-B243-B00D-C9AF31C51794}" srcOrd="0" destOrd="0" presId="urn:microsoft.com/office/officeart/2005/8/layout/vList2"/>
    <dgm:cxn modelId="{173670A9-C55A-1A42-B925-B68D7C2FFDAD}" type="presParOf" srcId="{D973CBDB-7ECE-4149-BA20-2772BB867C53}" destId="{CFF0E62C-5D71-FA40-AE96-BDC976D44174}" srcOrd="1" destOrd="0" presId="urn:microsoft.com/office/officeart/2005/8/layout/vList2"/>
    <dgm:cxn modelId="{38163E3E-6226-EE41-9080-72B9C61CC3A7}" type="presParOf" srcId="{D973CBDB-7ECE-4149-BA20-2772BB867C53}" destId="{653478F2-4A93-F74F-8394-94AF43E2BA4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DA9DA44-66C4-47CA-8398-372033C85D80}"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C3E995BC-B6F4-475D-9259-16A88C966973}">
      <dgm:prSet/>
      <dgm:spPr/>
      <dgm:t>
        <a:bodyPr/>
        <a:lstStyle/>
        <a:p>
          <a:r>
            <a:rPr lang="en-US"/>
            <a:t>Rushing</a:t>
          </a:r>
        </a:p>
      </dgm:t>
    </dgm:pt>
    <dgm:pt modelId="{772A5200-E0DD-4738-926C-C83BE1C56BF0}" type="parTrans" cxnId="{6CAEA2CC-AA25-4269-BE97-BA2F8009AC82}">
      <dgm:prSet/>
      <dgm:spPr/>
      <dgm:t>
        <a:bodyPr/>
        <a:lstStyle/>
        <a:p>
          <a:endParaRPr lang="en-US"/>
        </a:p>
      </dgm:t>
    </dgm:pt>
    <dgm:pt modelId="{9F71AD73-6717-4F93-82E7-A2A269E16A7B}" type="sibTrans" cxnId="{6CAEA2CC-AA25-4269-BE97-BA2F8009AC82}">
      <dgm:prSet/>
      <dgm:spPr/>
      <dgm:t>
        <a:bodyPr/>
        <a:lstStyle/>
        <a:p>
          <a:endParaRPr lang="en-US"/>
        </a:p>
      </dgm:t>
    </dgm:pt>
    <dgm:pt modelId="{A5A67F41-34E5-41AE-9F69-500E0E7CCB5D}">
      <dgm:prSet/>
      <dgm:spPr/>
      <dgm:t>
        <a:bodyPr/>
        <a:lstStyle/>
        <a:p>
          <a:r>
            <a:rPr lang="en-US"/>
            <a:t>Frustration </a:t>
          </a:r>
        </a:p>
      </dgm:t>
    </dgm:pt>
    <dgm:pt modelId="{7FACAD48-E607-4A0E-A698-A312DD4172C3}" type="parTrans" cxnId="{21CEA0BD-1E64-45B4-AC45-59F7C8D0BE31}">
      <dgm:prSet/>
      <dgm:spPr/>
      <dgm:t>
        <a:bodyPr/>
        <a:lstStyle/>
        <a:p>
          <a:endParaRPr lang="en-US"/>
        </a:p>
      </dgm:t>
    </dgm:pt>
    <dgm:pt modelId="{9BE5B21C-E070-4634-9B27-20191A424FFF}" type="sibTrans" cxnId="{21CEA0BD-1E64-45B4-AC45-59F7C8D0BE31}">
      <dgm:prSet/>
      <dgm:spPr/>
      <dgm:t>
        <a:bodyPr/>
        <a:lstStyle/>
        <a:p>
          <a:endParaRPr lang="en-US"/>
        </a:p>
      </dgm:t>
    </dgm:pt>
    <dgm:pt modelId="{E656B14B-8F1F-434C-A477-9C92CE058DC6}">
      <dgm:prSet/>
      <dgm:spPr/>
      <dgm:t>
        <a:bodyPr/>
        <a:lstStyle/>
        <a:p>
          <a:r>
            <a:rPr lang="en-US"/>
            <a:t>Fatigue</a:t>
          </a:r>
        </a:p>
      </dgm:t>
    </dgm:pt>
    <dgm:pt modelId="{66DBE19D-955E-44C5-828B-5105811A5AD2}" type="parTrans" cxnId="{F8ACFF29-9A46-4FA0-AB31-50A972D89D33}">
      <dgm:prSet/>
      <dgm:spPr/>
      <dgm:t>
        <a:bodyPr/>
        <a:lstStyle/>
        <a:p>
          <a:endParaRPr lang="en-US"/>
        </a:p>
      </dgm:t>
    </dgm:pt>
    <dgm:pt modelId="{805BE1BD-5DA2-4548-B8BA-74F50D33E03A}" type="sibTrans" cxnId="{F8ACFF29-9A46-4FA0-AB31-50A972D89D33}">
      <dgm:prSet/>
      <dgm:spPr/>
      <dgm:t>
        <a:bodyPr/>
        <a:lstStyle/>
        <a:p>
          <a:endParaRPr lang="en-US"/>
        </a:p>
      </dgm:t>
    </dgm:pt>
    <dgm:pt modelId="{DA7A5B13-18BE-4609-A9E0-8C009C80302E}">
      <dgm:prSet/>
      <dgm:spPr/>
      <dgm:t>
        <a:bodyPr/>
        <a:lstStyle/>
        <a:p>
          <a:r>
            <a:rPr lang="en-US"/>
            <a:t>Complacency</a:t>
          </a:r>
        </a:p>
      </dgm:t>
    </dgm:pt>
    <dgm:pt modelId="{C29B1DDC-8615-4AE4-B93D-89E64A4AF35A}" type="parTrans" cxnId="{7BE37816-2973-4071-B7B0-167113465E72}">
      <dgm:prSet/>
      <dgm:spPr/>
      <dgm:t>
        <a:bodyPr/>
        <a:lstStyle/>
        <a:p>
          <a:endParaRPr lang="en-US"/>
        </a:p>
      </dgm:t>
    </dgm:pt>
    <dgm:pt modelId="{A2B0D8AB-59F0-4E6C-BFD8-427858AEE36C}" type="sibTrans" cxnId="{7BE37816-2973-4071-B7B0-167113465E72}">
      <dgm:prSet/>
      <dgm:spPr/>
      <dgm:t>
        <a:bodyPr/>
        <a:lstStyle/>
        <a:p>
          <a:endParaRPr lang="en-US"/>
        </a:p>
      </dgm:t>
    </dgm:pt>
    <dgm:pt modelId="{52AFCC0C-D47A-6E44-B698-2A87FE929384}" type="pres">
      <dgm:prSet presAssocID="{1DA9DA44-66C4-47CA-8398-372033C85D80}" presName="vert0" presStyleCnt="0">
        <dgm:presLayoutVars>
          <dgm:dir/>
          <dgm:animOne val="branch"/>
          <dgm:animLvl val="lvl"/>
        </dgm:presLayoutVars>
      </dgm:prSet>
      <dgm:spPr/>
    </dgm:pt>
    <dgm:pt modelId="{BAAECF1E-DAA4-214B-8BF1-2190632717A1}" type="pres">
      <dgm:prSet presAssocID="{C3E995BC-B6F4-475D-9259-16A88C966973}" presName="thickLine" presStyleLbl="alignNode1" presStyleIdx="0" presStyleCnt="4"/>
      <dgm:spPr/>
    </dgm:pt>
    <dgm:pt modelId="{B7125493-832C-CA4F-A980-9D28CC51B7F2}" type="pres">
      <dgm:prSet presAssocID="{C3E995BC-B6F4-475D-9259-16A88C966973}" presName="horz1" presStyleCnt="0"/>
      <dgm:spPr/>
    </dgm:pt>
    <dgm:pt modelId="{E98B404C-8A1F-8E4A-8955-296D7EDEAC70}" type="pres">
      <dgm:prSet presAssocID="{C3E995BC-B6F4-475D-9259-16A88C966973}" presName="tx1" presStyleLbl="revTx" presStyleIdx="0" presStyleCnt="4"/>
      <dgm:spPr/>
    </dgm:pt>
    <dgm:pt modelId="{80A1099D-2A05-2B42-BD94-E8D9EE37A15B}" type="pres">
      <dgm:prSet presAssocID="{C3E995BC-B6F4-475D-9259-16A88C966973}" presName="vert1" presStyleCnt="0"/>
      <dgm:spPr/>
    </dgm:pt>
    <dgm:pt modelId="{CDD4B8AA-84F4-9045-9C2F-22B29B039644}" type="pres">
      <dgm:prSet presAssocID="{A5A67F41-34E5-41AE-9F69-500E0E7CCB5D}" presName="thickLine" presStyleLbl="alignNode1" presStyleIdx="1" presStyleCnt="4"/>
      <dgm:spPr/>
    </dgm:pt>
    <dgm:pt modelId="{C97F27E3-1FF5-3042-93AB-88C50B8A61F3}" type="pres">
      <dgm:prSet presAssocID="{A5A67F41-34E5-41AE-9F69-500E0E7CCB5D}" presName="horz1" presStyleCnt="0"/>
      <dgm:spPr/>
    </dgm:pt>
    <dgm:pt modelId="{FFD85EAA-603F-4642-BA53-3BF677FBADA7}" type="pres">
      <dgm:prSet presAssocID="{A5A67F41-34E5-41AE-9F69-500E0E7CCB5D}" presName="tx1" presStyleLbl="revTx" presStyleIdx="1" presStyleCnt="4"/>
      <dgm:spPr/>
    </dgm:pt>
    <dgm:pt modelId="{39527F4C-F101-8E40-9523-B797698BB7AC}" type="pres">
      <dgm:prSet presAssocID="{A5A67F41-34E5-41AE-9F69-500E0E7CCB5D}" presName="vert1" presStyleCnt="0"/>
      <dgm:spPr/>
    </dgm:pt>
    <dgm:pt modelId="{59E1DE24-3FF2-D946-AC95-42F7BCF3E0F2}" type="pres">
      <dgm:prSet presAssocID="{E656B14B-8F1F-434C-A477-9C92CE058DC6}" presName="thickLine" presStyleLbl="alignNode1" presStyleIdx="2" presStyleCnt="4"/>
      <dgm:spPr/>
    </dgm:pt>
    <dgm:pt modelId="{7FFFB0D1-F532-1A40-A0A5-6C4B8FF56364}" type="pres">
      <dgm:prSet presAssocID="{E656B14B-8F1F-434C-A477-9C92CE058DC6}" presName="horz1" presStyleCnt="0"/>
      <dgm:spPr/>
    </dgm:pt>
    <dgm:pt modelId="{D55AB13F-B9AD-B045-A3F6-2A1593D991E9}" type="pres">
      <dgm:prSet presAssocID="{E656B14B-8F1F-434C-A477-9C92CE058DC6}" presName="tx1" presStyleLbl="revTx" presStyleIdx="2" presStyleCnt="4"/>
      <dgm:spPr/>
    </dgm:pt>
    <dgm:pt modelId="{377C50DA-ECF8-E344-9530-4391458042ED}" type="pres">
      <dgm:prSet presAssocID="{E656B14B-8F1F-434C-A477-9C92CE058DC6}" presName="vert1" presStyleCnt="0"/>
      <dgm:spPr/>
    </dgm:pt>
    <dgm:pt modelId="{8BC1C021-2B6D-2F41-9DB9-6225C1CFDACF}" type="pres">
      <dgm:prSet presAssocID="{DA7A5B13-18BE-4609-A9E0-8C009C80302E}" presName="thickLine" presStyleLbl="alignNode1" presStyleIdx="3" presStyleCnt="4"/>
      <dgm:spPr/>
    </dgm:pt>
    <dgm:pt modelId="{0252567C-A8D2-3747-8B60-93D12D1907CD}" type="pres">
      <dgm:prSet presAssocID="{DA7A5B13-18BE-4609-A9E0-8C009C80302E}" presName="horz1" presStyleCnt="0"/>
      <dgm:spPr/>
    </dgm:pt>
    <dgm:pt modelId="{E254A040-9E7C-C348-B27A-BAB9163940F0}" type="pres">
      <dgm:prSet presAssocID="{DA7A5B13-18BE-4609-A9E0-8C009C80302E}" presName="tx1" presStyleLbl="revTx" presStyleIdx="3" presStyleCnt="4"/>
      <dgm:spPr/>
    </dgm:pt>
    <dgm:pt modelId="{07E1B489-6840-D244-8FBE-93E0A9621FD4}" type="pres">
      <dgm:prSet presAssocID="{DA7A5B13-18BE-4609-A9E0-8C009C80302E}" presName="vert1" presStyleCnt="0"/>
      <dgm:spPr/>
    </dgm:pt>
  </dgm:ptLst>
  <dgm:cxnLst>
    <dgm:cxn modelId="{7BE37816-2973-4071-B7B0-167113465E72}" srcId="{1DA9DA44-66C4-47CA-8398-372033C85D80}" destId="{DA7A5B13-18BE-4609-A9E0-8C009C80302E}" srcOrd="3" destOrd="0" parTransId="{C29B1DDC-8615-4AE4-B93D-89E64A4AF35A}" sibTransId="{A2B0D8AB-59F0-4E6C-BFD8-427858AEE36C}"/>
    <dgm:cxn modelId="{731F4921-35AC-4846-A0F6-38B3D5902C16}" type="presOf" srcId="{A5A67F41-34E5-41AE-9F69-500E0E7CCB5D}" destId="{FFD85EAA-603F-4642-BA53-3BF677FBADA7}" srcOrd="0" destOrd="0" presId="urn:microsoft.com/office/officeart/2008/layout/LinedList"/>
    <dgm:cxn modelId="{F8ACFF29-9A46-4FA0-AB31-50A972D89D33}" srcId="{1DA9DA44-66C4-47CA-8398-372033C85D80}" destId="{E656B14B-8F1F-434C-A477-9C92CE058DC6}" srcOrd="2" destOrd="0" parTransId="{66DBE19D-955E-44C5-828B-5105811A5AD2}" sibTransId="{805BE1BD-5DA2-4548-B8BA-74F50D33E03A}"/>
    <dgm:cxn modelId="{377E3E30-6128-BE43-A33B-385003C2004F}" type="presOf" srcId="{1DA9DA44-66C4-47CA-8398-372033C85D80}" destId="{52AFCC0C-D47A-6E44-B698-2A87FE929384}" srcOrd="0" destOrd="0" presId="urn:microsoft.com/office/officeart/2008/layout/LinedList"/>
    <dgm:cxn modelId="{078E0038-49F2-2A43-A208-B56A8BFB1912}" type="presOf" srcId="{E656B14B-8F1F-434C-A477-9C92CE058DC6}" destId="{D55AB13F-B9AD-B045-A3F6-2A1593D991E9}" srcOrd="0" destOrd="0" presId="urn:microsoft.com/office/officeart/2008/layout/LinedList"/>
    <dgm:cxn modelId="{0AD2313C-03B0-DB42-AAD0-8D0003D06A86}" type="presOf" srcId="{C3E995BC-B6F4-475D-9259-16A88C966973}" destId="{E98B404C-8A1F-8E4A-8955-296D7EDEAC70}" srcOrd="0" destOrd="0" presId="urn:microsoft.com/office/officeart/2008/layout/LinedList"/>
    <dgm:cxn modelId="{E165F38E-B62A-224E-960A-31F96CFAD341}" type="presOf" srcId="{DA7A5B13-18BE-4609-A9E0-8C009C80302E}" destId="{E254A040-9E7C-C348-B27A-BAB9163940F0}" srcOrd="0" destOrd="0" presId="urn:microsoft.com/office/officeart/2008/layout/LinedList"/>
    <dgm:cxn modelId="{21CEA0BD-1E64-45B4-AC45-59F7C8D0BE31}" srcId="{1DA9DA44-66C4-47CA-8398-372033C85D80}" destId="{A5A67F41-34E5-41AE-9F69-500E0E7CCB5D}" srcOrd="1" destOrd="0" parTransId="{7FACAD48-E607-4A0E-A698-A312DD4172C3}" sibTransId="{9BE5B21C-E070-4634-9B27-20191A424FFF}"/>
    <dgm:cxn modelId="{6CAEA2CC-AA25-4269-BE97-BA2F8009AC82}" srcId="{1DA9DA44-66C4-47CA-8398-372033C85D80}" destId="{C3E995BC-B6F4-475D-9259-16A88C966973}" srcOrd="0" destOrd="0" parTransId="{772A5200-E0DD-4738-926C-C83BE1C56BF0}" sibTransId="{9F71AD73-6717-4F93-82E7-A2A269E16A7B}"/>
    <dgm:cxn modelId="{4AF61B6A-B900-E647-9D9A-2C01F5ACA616}" type="presParOf" srcId="{52AFCC0C-D47A-6E44-B698-2A87FE929384}" destId="{BAAECF1E-DAA4-214B-8BF1-2190632717A1}" srcOrd="0" destOrd="0" presId="urn:microsoft.com/office/officeart/2008/layout/LinedList"/>
    <dgm:cxn modelId="{16493247-2D6C-D44E-B668-72E297111B82}" type="presParOf" srcId="{52AFCC0C-D47A-6E44-B698-2A87FE929384}" destId="{B7125493-832C-CA4F-A980-9D28CC51B7F2}" srcOrd="1" destOrd="0" presId="urn:microsoft.com/office/officeart/2008/layout/LinedList"/>
    <dgm:cxn modelId="{E1292881-B84D-044C-9E9E-A65304580073}" type="presParOf" srcId="{B7125493-832C-CA4F-A980-9D28CC51B7F2}" destId="{E98B404C-8A1F-8E4A-8955-296D7EDEAC70}" srcOrd="0" destOrd="0" presId="urn:microsoft.com/office/officeart/2008/layout/LinedList"/>
    <dgm:cxn modelId="{D95CC00C-4F3F-7F4F-9968-2AFC7C5242C7}" type="presParOf" srcId="{B7125493-832C-CA4F-A980-9D28CC51B7F2}" destId="{80A1099D-2A05-2B42-BD94-E8D9EE37A15B}" srcOrd="1" destOrd="0" presId="urn:microsoft.com/office/officeart/2008/layout/LinedList"/>
    <dgm:cxn modelId="{9152BCE3-C6CD-0244-93C5-37274A61B458}" type="presParOf" srcId="{52AFCC0C-D47A-6E44-B698-2A87FE929384}" destId="{CDD4B8AA-84F4-9045-9C2F-22B29B039644}" srcOrd="2" destOrd="0" presId="urn:microsoft.com/office/officeart/2008/layout/LinedList"/>
    <dgm:cxn modelId="{8980191E-C9EF-F744-8125-29948E7FE60F}" type="presParOf" srcId="{52AFCC0C-D47A-6E44-B698-2A87FE929384}" destId="{C97F27E3-1FF5-3042-93AB-88C50B8A61F3}" srcOrd="3" destOrd="0" presId="urn:microsoft.com/office/officeart/2008/layout/LinedList"/>
    <dgm:cxn modelId="{AD5F4D3B-F923-5741-9A9D-A7A308677DA8}" type="presParOf" srcId="{C97F27E3-1FF5-3042-93AB-88C50B8A61F3}" destId="{FFD85EAA-603F-4642-BA53-3BF677FBADA7}" srcOrd="0" destOrd="0" presId="urn:microsoft.com/office/officeart/2008/layout/LinedList"/>
    <dgm:cxn modelId="{9DCF38B9-7424-F848-AAAE-E3E4C51C873D}" type="presParOf" srcId="{C97F27E3-1FF5-3042-93AB-88C50B8A61F3}" destId="{39527F4C-F101-8E40-9523-B797698BB7AC}" srcOrd="1" destOrd="0" presId="urn:microsoft.com/office/officeart/2008/layout/LinedList"/>
    <dgm:cxn modelId="{BD7A650B-876E-E747-9FF4-A36B8C2D1062}" type="presParOf" srcId="{52AFCC0C-D47A-6E44-B698-2A87FE929384}" destId="{59E1DE24-3FF2-D946-AC95-42F7BCF3E0F2}" srcOrd="4" destOrd="0" presId="urn:microsoft.com/office/officeart/2008/layout/LinedList"/>
    <dgm:cxn modelId="{71A4BA80-C3E1-9E4F-A5CA-87F46C3240CE}" type="presParOf" srcId="{52AFCC0C-D47A-6E44-B698-2A87FE929384}" destId="{7FFFB0D1-F532-1A40-A0A5-6C4B8FF56364}" srcOrd="5" destOrd="0" presId="urn:microsoft.com/office/officeart/2008/layout/LinedList"/>
    <dgm:cxn modelId="{35D42C3B-5439-7646-8553-2DF5CC8E77AC}" type="presParOf" srcId="{7FFFB0D1-F532-1A40-A0A5-6C4B8FF56364}" destId="{D55AB13F-B9AD-B045-A3F6-2A1593D991E9}" srcOrd="0" destOrd="0" presId="urn:microsoft.com/office/officeart/2008/layout/LinedList"/>
    <dgm:cxn modelId="{E8D8894B-1EEA-F042-ABF5-E62ABF26DE52}" type="presParOf" srcId="{7FFFB0D1-F532-1A40-A0A5-6C4B8FF56364}" destId="{377C50DA-ECF8-E344-9530-4391458042ED}" srcOrd="1" destOrd="0" presId="urn:microsoft.com/office/officeart/2008/layout/LinedList"/>
    <dgm:cxn modelId="{7AD4CF9C-2C76-DE48-B7DB-61E0BB7D9A5A}" type="presParOf" srcId="{52AFCC0C-D47A-6E44-B698-2A87FE929384}" destId="{8BC1C021-2B6D-2F41-9DB9-6225C1CFDACF}" srcOrd="6" destOrd="0" presId="urn:microsoft.com/office/officeart/2008/layout/LinedList"/>
    <dgm:cxn modelId="{9A43C2EE-14C3-1644-999E-ABBA87442B10}" type="presParOf" srcId="{52AFCC0C-D47A-6E44-B698-2A87FE929384}" destId="{0252567C-A8D2-3747-8B60-93D12D1907CD}" srcOrd="7" destOrd="0" presId="urn:microsoft.com/office/officeart/2008/layout/LinedList"/>
    <dgm:cxn modelId="{B2ADCFCB-C9C4-A949-9AB4-9AAB5BF93CAE}" type="presParOf" srcId="{0252567C-A8D2-3747-8B60-93D12D1907CD}" destId="{E254A040-9E7C-C348-B27A-BAB9163940F0}" srcOrd="0" destOrd="0" presId="urn:microsoft.com/office/officeart/2008/layout/LinedList"/>
    <dgm:cxn modelId="{8050242E-51DB-754C-8BB5-7CB82885B9CC}" type="presParOf" srcId="{0252567C-A8D2-3747-8B60-93D12D1907CD}" destId="{07E1B489-6840-D244-8FBE-93E0A9621F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0F0C6D6-3776-4B53-BC67-7C005F12D0B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C2B61E5-4C2D-4AA4-B02C-42A048FD2ACE}">
      <dgm:prSet/>
      <dgm:spPr/>
      <dgm:t>
        <a:bodyPr/>
        <a:lstStyle/>
        <a:p>
          <a:r>
            <a:rPr lang="en-US"/>
            <a:t>Where do you go from here?</a:t>
          </a:r>
        </a:p>
      </dgm:t>
    </dgm:pt>
    <dgm:pt modelId="{95DC6176-0AD4-4E6A-B78D-D99F1BB71F86}" type="parTrans" cxnId="{D7BFC3F4-B7BB-4C08-8BCE-8EFDDFCD2175}">
      <dgm:prSet/>
      <dgm:spPr/>
      <dgm:t>
        <a:bodyPr/>
        <a:lstStyle/>
        <a:p>
          <a:endParaRPr lang="en-US"/>
        </a:p>
      </dgm:t>
    </dgm:pt>
    <dgm:pt modelId="{EAA5D1D0-B525-4380-8410-9FD1EC4FA6F4}" type="sibTrans" cxnId="{D7BFC3F4-B7BB-4C08-8BCE-8EFDDFCD2175}">
      <dgm:prSet/>
      <dgm:spPr/>
      <dgm:t>
        <a:bodyPr/>
        <a:lstStyle/>
        <a:p>
          <a:endParaRPr lang="en-US"/>
        </a:p>
      </dgm:t>
    </dgm:pt>
    <dgm:pt modelId="{669D0388-FEC0-4A54-9543-E3AF5E664913}">
      <dgm:prSet/>
      <dgm:spPr/>
      <dgm:t>
        <a:bodyPr/>
        <a:lstStyle/>
        <a:p>
          <a:r>
            <a:rPr lang="en-US"/>
            <a:t>What makes that important to you?</a:t>
          </a:r>
        </a:p>
      </dgm:t>
    </dgm:pt>
    <dgm:pt modelId="{1B94CE2C-A843-403D-8D74-B609B98F986D}" type="parTrans" cxnId="{68E178A2-ED79-47C5-B7E9-D78AA346F340}">
      <dgm:prSet/>
      <dgm:spPr/>
      <dgm:t>
        <a:bodyPr/>
        <a:lstStyle/>
        <a:p>
          <a:endParaRPr lang="en-US"/>
        </a:p>
      </dgm:t>
    </dgm:pt>
    <dgm:pt modelId="{9CA7C622-C5A4-4295-89F4-EE2EB52BDCBB}" type="sibTrans" cxnId="{68E178A2-ED79-47C5-B7E9-D78AA346F340}">
      <dgm:prSet/>
      <dgm:spPr/>
      <dgm:t>
        <a:bodyPr/>
        <a:lstStyle/>
        <a:p>
          <a:endParaRPr lang="en-US"/>
        </a:p>
      </dgm:t>
    </dgm:pt>
    <dgm:pt modelId="{E527892D-5162-6B41-A743-060A9D2B9C9C}" type="pres">
      <dgm:prSet presAssocID="{C0F0C6D6-3776-4B53-BC67-7C005F12D0B8}" presName="linear" presStyleCnt="0">
        <dgm:presLayoutVars>
          <dgm:animLvl val="lvl"/>
          <dgm:resizeHandles val="exact"/>
        </dgm:presLayoutVars>
      </dgm:prSet>
      <dgm:spPr/>
    </dgm:pt>
    <dgm:pt modelId="{51108428-FB8E-D44E-A269-5F6747EF16C8}" type="pres">
      <dgm:prSet presAssocID="{BC2B61E5-4C2D-4AA4-B02C-42A048FD2ACE}" presName="parentText" presStyleLbl="node1" presStyleIdx="0" presStyleCnt="2">
        <dgm:presLayoutVars>
          <dgm:chMax val="0"/>
          <dgm:bulletEnabled val="1"/>
        </dgm:presLayoutVars>
      </dgm:prSet>
      <dgm:spPr/>
    </dgm:pt>
    <dgm:pt modelId="{42341C47-682B-AF49-A087-848E44D2A1EE}" type="pres">
      <dgm:prSet presAssocID="{EAA5D1D0-B525-4380-8410-9FD1EC4FA6F4}" presName="spacer" presStyleCnt="0"/>
      <dgm:spPr/>
    </dgm:pt>
    <dgm:pt modelId="{5AF29CA8-987D-CB42-B600-B877B55E8AFC}" type="pres">
      <dgm:prSet presAssocID="{669D0388-FEC0-4A54-9543-E3AF5E664913}" presName="parentText" presStyleLbl="node1" presStyleIdx="1" presStyleCnt="2">
        <dgm:presLayoutVars>
          <dgm:chMax val="0"/>
          <dgm:bulletEnabled val="1"/>
        </dgm:presLayoutVars>
      </dgm:prSet>
      <dgm:spPr/>
    </dgm:pt>
  </dgm:ptLst>
  <dgm:cxnLst>
    <dgm:cxn modelId="{D240E34B-7D1E-0240-B78A-E00111980E24}" type="presOf" srcId="{669D0388-FEC0-4A54-9543-E3AF5E664913}" destId="{5AF29CA8-987D-CB42-B600-B877B55E8AFC}" srcOrd="0" destOrd="0" presId="urn:microsoft.com/office/officeart/2005/8/layout/vList2"/>
    <dgm:cxn modelId="{68E178A2-ED79-47C5-B7E9-D78AA346F340}" srcId="{C0F0C6D6-3776-4B53-BC67-7C005F12D0B8}" destId="{669D0388-FEC0-4A54-9543-E3AF5E664913}" srcOrd="1" destOrd="0" parTransId="{1B94CE2C-A843-403D-8D74-B609B98F986D}" sibTransId="{9CA7C622-C5A4-4295-89F4-EE2EB52BDCBB}"/>
    <dgm:cxn modelId="{E1C3F9AE-0FE8-0A41-8E1D-3E3F42FDB6DF}" type="presOf" srcId="{C0F0C6D6-3776-4B53-BC67-7C005F12D0B8}" destId="{E527892D-5162-6B41-A743-060A9D2B9C9C}" srcOrd="0" destOrd="0" presId="urn:microsoft.com/office/officeart/2005/8/layout/vList2"/>
    <dgm:cxn modelId="{E9C083C5-3CB1-CE42-93AD-683F468900CF}" type="presOf" srcId="{BC2B61E5-4C2D-4AA4-B02C-42A048FD2ACE}" destId="{51108428-FB8E-D44E-A269-5F6747EF16C8}" srcOrd="0" destOrd="0" presId="urn:microsoft.com/office/officeart/2005/8/layout/vList2"/>
    <dgm:cxn modelId="{D7BFC3F4-B7BB-4C08-8BCE-8EFDDFCD2175}" srcId="{C0F0C6D6-3776-4B53-BC67-7C005F12D0B8}" destId="{BC2B61E5-4C2D-4AA4-B02C-42A048FD2ACE}" srcOrd="0" destOrd="0" parTransId="{95DC6176-0AD4-4E6A-B78D-D99F1BB71F86}" sibTransId="{EAA5D1D0-B525-4380-8410-9FD1EC4FA6F4}"/>
    <dgm:cxn modelId="{F9A940AA-92CC-DC4B-9BC8-1FF4BD52BBAD}" type="presParOf" srcId="{E527892D-5162-6B41-A743-060A9D2B9C9C}" destId="{51108428-FB8E-D44E-A269-5F6747EF16C8}" srcOrd="0" destOrd="0" presId="urn:microsoft.com/office/officeart/2005/8/layout/vList2"/>
    <dgm:cxn modelId="{CE833FD5-6858-294D-86C5-B098B68BFE29}" type="presParOf" srcId="{E527892D-5162-6B41-A743-060A9D2B9C9C}" destId="{42341C47-682B-AF49-A087-848E44D2A1EE}" srcOrd="1" destOrd="0" presId="urn:microsoft.com/office/officeart/2005/8/layout/vList2"/>
    <dgm:cxn modelId="{E49734F9-D4B6-7B49-8968-9CB73FA5265D}" type="presParOf" srcId="{E527892D-5162-6B41-A743-060A9D2B9C9C}" destId="{5AF29CA8-987D-CB42-B600-B877B55E8AF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A9DA44-66C4-47CA-8398-372033C85D8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3E995BC-B6F4-475D-9259-16A88C966973}">
      <dgm:prSet/>
      <dgm:spPr/>
      <dgm:t>
        <a:bodyPr/>
        <a:lstStyle/>
        <a:p>
          <a:r>
            <a:rPr lang="en-US"/>
            <a:t>Rushing</a:t>
          </a:r>
        </a:p>
      </dgm:t>
    </dgm:pt>
    <dgm:pt modelId="{772A5200-E0DD-4738-926C-C83BE1C56BF0}" type="parTrans" cxnId="{6CAEA2CC-AA25-4269-BE97-BA2F8009AC82}">
      <dgm:prSet/>
      <dgm:spPr/>
      <dgm:t>
        <a:bodyPr/>
        <a:lstStyle/>
        <a:p>
          <a:endParaRPr lang="en-US"/>
        </a:p>
      </dgm:t>
    </dgm:pt>
    <dgm:pt modelId="{9F71AD73-6717-4F93-82E7-A2A269E16A7B}" type="sibTrans" cxnId="{6CAEA2CC-AA25-4269-BE97-BA2F8009AC82}">
      <dgm:prSet/>
      <dgm:spPr/>
      <dgm:t>
        <a:bodyPr/>
        <a:lstStyle/>
        <a:p>
          <a:endParaRPr lang="en-US"/>
        </a:p>
      </dgm:t>
    </dgm:pt>
    <dgm:pt modelId="{A5A67F41-34E5-41AE-9F69-500E0E7CCB5D}">
      <dgm:prSet/>
      <dgm:spPr/>
      <dgm:t>
        <a:bodyPr/>
        <a:lstStyle/>
        <a:p>
          <a:r>
            <a:rPr lang="en-US"/>
            <a:t>Frustration </a:t>
          </a:r>
        </a:p>
      </dgm:t>
    </dgm:pt>
    <dgm:pt modelId="{7FACAD48-E607-4A0E-A698-A312DD4172C3}" type="parTrans" cxnId="{21CEA0BD-1E64-45B4-AC45-59F7C8D0BE31}">
      <dgm:prSet/>
      <dgm:spPr/>
      <dgm:t>
        <a:bodyPr/>
        <a:lstStyle/>
        <a:p>
          <a:endParaRPr lang="en-US"/>
        </a:p>
      </dgm:t>
    </dgm:pt>
    <dgm:pt modelId="{9BE5B21C-E070-4634-9B27-20191A424FFF}" type="sibTrans" cxnId="{21CEA0BD-1E64-45B4-AC45-59F7C8D0BE31}">
      <dgm:prSet/>
      <dgm:spPr/>
      <dgm:t>
        <a:bodyPr/>
        <a:lstStyle/>
        <a:p>
          <a:endParaRPr lang="en-US"/>
        </a:p>
      </dgm:t>
    </dgm:pt>
    <dgm:pt modelId="{E656B14B-8F1F-434C-A477-9C92CE058DC6}">
      <dgm:prSet/>
      <dgm:spPr/>
      <dgm:t>
        <a:bodyPr/>
        <a:lstStyle/>
        <a:p>
          <a:r>
            <a:rPr lang="en-US"/>
            <a:t>Fatigue</a:t>
          </a:r>
        </a:p>
      </dgm:t>
    </dgm:pt>
    <dgm:pt modelId="{66DBE19D-955E-44C5-828B-5105811A5AD2}" type="parTrans" cxnId="{F8ACFF29-9A46-4FA0-AB31-50A972D89D33}">
      <dgm:prSet/>
      <dgm:spPr/>
      <dgm:t>
        <a:bodyPr/>
        <a:lstStyle/>
        <a:p>
          <a:endParaRPr lang="en-US"/>
        </a:p>
      </dgm:t>
    </dgm:pt>
    <dgm:pt modelId="{805BE1BD-5DA2-4548-B8BA-74F50D33E03A}" type="sibTrans" cxnId="{F8ACFF29-9A46-4FA0-AB31-50A972D89D33}">
      <dgm:prSet/>
      <dgm:spPr/>
      <dgm:t>
        <a:bodyPr/>
        <a:lstStyle/>
        <a:p>
          <a:endParaRPr lang="en-US"/>
        </a:p>
      </dgm:t>
    </dgm:pt>
    <dgm:pt modelId="{DA7A5B13-18BE-4609-A9E0-8C009C80302E}">
      <dgm:prSet/>
      <dgm:spPr/>
      <dgm:t>
        <a:bodyPr/>
        <a:lstStyle/>
        <a:p>
          <a:r>
            <a:rPr lang="en-US"/>
            <a:t>Complacency</a:t>
          </a:r>
        </a:p>
      </dgm:t>
    </dgm:pt>
    <dgm:pt modelId="{C29B1DDC-8615-4AE4-B93D-89E64A4AF35A}" type="parTrans" cxnId="{7BE37816-2973-4071-B7B0-167113465E72}">
      <dgm:prSet/>
      <dgm:spPr/>
      <dgm:t>
        <a:bodyPr/>
        <a:lstStyle/>
        <a:p>
          <a:endParaRPr lang="en-US"/>
        </a:p>
      </dgm:t>
    </dgm:pt>
    <dgm:pt modelId="{A2B0D8AB-59F0-4E6C-BFD8-427858AEE36C}" type="sibTrans" cxnId="{7BE37816-2973-4071-B7B0-167113465E72}">
      <dgm:prSet/>
      <dgm:spPr/>
      <dgm:t>
        <a:bodyPr/>
        <a:lstStyle/>
        <a:p>
          <a:endParaRPr lang="en-US"/>
        </a:p>
      </dgm:t>
    </dgm:pt>
    <dgm:pt modelId="{0BF4A9EE-585A-104E-B2B7-7275E1170DF2}" type="pres">
      <dgm:prSet presAssocID="{1DA9DA44-66C4-47CA-8398-372033C85D80}" presName="linear" presStyleCnt="0">
        <dgm:presLayoutVars>
          <dgm:animLvl val="lvl"/>
          <dgm:resizeHandles val="exact"/>
        </dgm:presLayoutVars>
      </dgm:prSet>
      <dgm:spPr/>
    </dgm:pt>
    <dgm:pt modelId="{882BF580-1821-554A-89C7-67E2588D9BC4}" type="pres">
      <dgm:prSet presAssocID="{C3E995BC-B6F4-475D-9259-16A88C966973}" presName="parentText" presStyleLbl="node1" presStyleIdx="0" presStyleCnt="4">
        <dgm:presLayoutVars>
          <dgm:chMax val="0"/>
          <dgm:bulletEnabled val="1"/>
        </dgm:presLayoutVars>
      </dgm:prSet>
      <dgm:spPr/>
    </dgm:pt>
    <dgm:pt modelId="{E1B8409A-2039-A842-9877-CD0AE13FCB0D}" type="pres">
      <dgm:prSet presAssocID="{9F71AD73-6717-4F93-82E7-A2A269E16A7B}" presName="spacer" presStyleCnt="0"/>
      <dgm:spPr/>
    </dgm:pt>
    <dgm:pt modelId="{E796A0E3-79A2-B542-A800-03F178715D08}" type="pres">
      <dgm:prSet presAssocID="{A5A67F41-34E5-41AE-9F69-500E0E7CCB5D}" presName="parentText" presStyleLbl="node1" presStyleIdx="1" presStyleCnt="4">
        <dgm:presLayoutVars>
          <dgm:chMax val="0"/>
          <dgm:bulletEnabled val="1"/>
        </dgm:presLayoutVars>
      </dgm:prSet>
      <dgm:spPr/>
    </dgm:pt>
    <dgm:pt modelId="{55BF206A-8B36-6748-819C-9B398AEE81EE}" type="pres">
      <dgm:prSet presAssocID="{9BE5B21C-E070-4634-9B27-20191A424FFF}" presName="spacer" presStyleCnt="0"/>
      <dgm:spPr/>
    </dgm:pt>
    <dgm:pt modelId="{CFFA663D-90BC-6841-955C-3077B655D535}" type="pres">
      <dgm:prSet presAssocID="{E656B14B-8F1F-434C-A477-9C92CE058DC6}" presName="parentText" presStyleLbl="node1" presStyleIdx="2" presStyleCnt="4">
        <dgm:presLayoutVars>
          <dgm:chMax val="0"/>
          <dgm:bulletEnabled val="1"/>
        </dgm:presLayoutVars>
      </dgm:prSet>
      <dgm:spPr/>
    </dgm:pt>
    <dgm:pt modelId="{5EF224F2-A0A5-2C49-BDA1-B7029EC40607}" type="pres">
      <dgm:prSet presAssocID="{805BE1BD-5DA2-4548-B8BA-74F50D33E03A}" presName="spacer" presStyleCnt="0"/>
      <dgm:spPr/>
    </dgm:pt>
    <dgm:pt modelId="{7EAAB941-6A75-934B-B035-DB54D2EED2E9}" type="pres">
      <dgm:prSet presAssocID="{DA7A5B13-18BE-4609-A9E0-8C009C80302E}" presName="parentText" presStyleLbl="node1" presStyleIdx="3" presStyleCnt="4">
        <dgm:presLayoutVars>
          <dgm:chMax val="0"/>
          <dgm:bulletEnabled val="1"/>
        </dgm:presLayoutVars>
      </dgm:prSet>
      <dgm:spPr/>
    </dgm:pt>
  </dgm:ptLst>
  <dgm:cxnLst>
    <dgm:cxn modelId="{A41B9B0A-9C7F-C049-A6E5-41D1E25E47AC}" type="presOf" srcId="{DA7A5B13-18BE-4609-A9E0-8C009C80302E}" destId="{7EAAB941-6A75-934B-B035-DB54D2EED2E9}" srcOrd="0" destOrd="0" presId="urn:microsoft.com/office/officeart/2005/8/layout/vList2"/>
    <dgm:cxn modelId="{7BE37816-2973-4071-B7B0-167113465E72}" srcId="{1DA9DA44-66C4-47CA-8398-372033C85D80}" destId="{DA7A5B13-18BE-4609-A9E0-8C009C80302E}" srcOrd="3" destOrd="0" parTransId="{C29B1DDC-8615-4AE4-B93D-89E64A4AF35A}" sibTransId="{A2B0D8AB-59F0-4E6C-BFD8-427858AEE36C}"/>
    <dgm:cxn modelId="{4A98DB29-D3D2-EE4B-843F-1CA3009DA5FB}" type="presOf" srcId="{1DA9DA44-66C4-47CA-8398-372033C85D80}" destId="{0BF4A9EE-585A-104E-B2B7-7275E1170DF2}" srcOrd="0" destOrd="0" presId="urn:microsoft.com/office/officeart/2005/8/layout/vList2"/>
    <dgm:cxn modelId="{F8ACFF29-9A46-4FA0-AB31-50A972D89D33}" srcId="{1DA9DA44-66C4-47CA-8398-372033C85D80}" destId="{E656B14B-8F1F-434C-A477-9C92CE058DC6}" srcOrd="2" destOrd="0" parTransId="{66DBE19D-955E-44C5-828B-5105811A5AD2}" sibTransId="{805BE1BD-5DA2-4548-B8BA-74F50D33E03A}"/>
    <dgm:cxn modelId="{5001C3AB-60D2-8041-89DE-B92911120616}" type="presOf" srcId="{C3E995BC-B6F4-475D-9259-16A88C966973}" destId="{882BF580-1821-554A-89C7-67E2588D9BC4}" srcOrd="0" destOrd="0" presId="urn:microsoft.com/office/officeart/2005/8/layout/vList2"/>
    <dgm:cxn modelId="{8DD13FB0-2B5B-9448-B19F-BF8C7EBD0081}" type="presOf" srcId="{A5A67F41-34E5-41AE-9F69-500E0E7CCB5D}" destId="{E796A0E3-79A2-B542-A800-03F178715D08}" srcOrd="0" destOrd="0" presId="urn:microsoft.com/office/officeart/2005/8/layout/vList2"/>
    <dgm:cxn modelId="{D3C1F8B9-7D26-B548-83FD-5D1C10FE2831}" type="presOf" srcId="{E656B14B-8F1F-434C-A477-9C92CE058DC6}" destId="{CFFA663D-90BC-6841-955C-3077B655D535}" srcOrd="0" destOrd="0" presId="urn:microsoft.com/office/officeart/2005/8/layout/vList2"/>
    <dgm:cxn modelId="{21CEA0BD-1E64-45B4-AC45-59F7C8D0BE31}" srcId="{1DA9DA44-66C4-47CA-8398-372033C85D80}" destId="{A5A67F41-34E5-41AE-9F69-500E0E7CCB5D}" srcOrd="1" destOrd="0" parTransId="{7FACAD48-E607-4A0E-A698-A312DD4172C3}" sibTransId="{9BE5B21C-E070-4634-9B27-20191A424FFF}"/>
    <dgm:cxn modelId="{6CAEA2CC-AA25-4269-BE97-BA2F8009AC82}" srcId="{1DA9DA44-66C4-47CA-8398-372033C85D80}" destId="{C3E995BC-B6F4-475D-9259-16A88C966973}" srcOrd="0" destOrd="0" parTransId="{772A5200-E0DD-4738-926C-C83BE1C56BF0}" sibTransId="{9F71AD73-6717-4F93-82E7-A2A269E16A7B}"/>
    <dgm:cxn modelId="{F6A3088E-3A23-2A48-A5C1-4A7529031B8E}" type="presParOf" srcId="{0BF4A9EE-585A-104E-B2B7-7275E1170DF2}" destId="{882BF580-1821-554A-89C7-67E2588D9BC4}" srcOrd="0" destOrd="0" presId="urn:microsoft.com/office/officeart/2005/8/layout/vList2"/>
    <dgm:cxn modelId="{07EC9D4F-5FD1-5645-97B2-6C4738F1AFE5}" type="presParOf" srcId="{0BF4A9EE-585A-104E-B2B7-7275E1170DF2}" destId="{E1B8409A-2039-A842-9877-CD0AE13FCB0D}" srcOrd="1" destOrd="0" presId="urn:microsoft.com/office/officeart/2005/8/layout/vList2"/>
    <dgm:cxn modelId="{EE7050C6-5EAC-8B40-9FEC-E08C5DBBE943}" type="presParOf" srcId="{0BF4A9EE-585A-104E-B2B7-7275E1170DF2}" destId="{E796A0E3-79A2-B542-A800-03F178715D08}" srcOrd="2" destOrd="0" presId="urn:microsoft.com/office/officeart/2005/8/layout/vList2"/>
    <dgm:cxn modelId="{22CBB640-C000-234E-9477-361D14615E50}" type="presParOf" srcId="{0BF4A9EE-585A-104E-B2B7-7275E1170DF2}" destId="{55BF206A-8B36-6748-819C-9B398AEE81EE}" srcOrd="3" destOrd="0" presId="urn:microsoft.com/office/officeart/2005/8/layout/vList2"/>
    <dgm:cxn modelId="{12BA42D7-71AF-CB47-A941-C3713B2671DB}" type="presParOf" srcId="{0BF4A9EE-585A-104E-B2B7-7275E1170DF2}" destId="{CFFA663D-90BC-6841-955C-3077B655D535}" srcOrd="4" destOrd="0" presId="urn:microsoft.com/office/officeart/2005/8/layout/vList2"/>
    <dgm:cxn modelId="{FFC46B06-6EA0-3946-A3D3-B028F8533F52}" type="presParOf" srcId="{0BF4A9EE-585A-104E-B2B7-7275E1170DF2}" destId="{5EF224F2-A0A5-2C49-BDA1-B7029EC40607}" srcOrd="5" destOrd="0" presId="urn:microsoft.com/office/officeart/2005/8/layout/vList2"/>
    <dgm:cxn modelId="{CA75CD81-C5C3-DB47-971B-DA4854C0E527}" type="presParOf" srcId="{0BF4A9EE-585A-104E-B2B7-7275E1170DF2}" destId="{7EAAB941-6A75-934B-B035-DB54D2EED2E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BA17F3-93FA-41FE-AB8D-56B22647084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3157B30-B32B-49EA-BB91-1FA5A0DE5EA2}">
      <dgm:prSet/>
      <dgm:spPr/>
      <dgm:t>
        <a:bodyPr/>
        <a:lstStyle/>
        <a:p>
          <a:r>
            <a:rPr lang="en-US"/>
            <a:t>Our documents</a:t>
          </a:r>
        </a:p>
      </dgm:t>
    </dgm:pt>
    <dgm:pt modelId="{E77CB814-C240-4E3E-AA17-40B4244206E1}" type="parTrans" cxnId="{4AED6991-8BBE-445B-B639-2C2C2BF2C678}">
      <dgm:prSet/>
      <dgm:spPr/>
      <dgm:t>
        <a:bodyPr/>
        <a:lstStyle/>
        <a:p>
          <a:endParaRPr lang="en-US"/>
        </a:p>
      </dgm:t>
    </dgm:pt>
    <dgm:pt modelId="{1C395589-7372-45EF-A0ED-85EA4D5FAB58}" type="sibTrans" cxnId="{4AED6991-8BBE-445B-B639-2C2C2BF2C678}">
      <dgm:prSet/>
      <dgm:spPr/>
      <dgm:t>
        <a:bodyPr/>
        <a:lstStyle/>
        <a:p>
          <a:endParaRPr lang="en-US"/>
        </a:p>
      </dgm:t>
    </dgm:pt>
    <dgm:pt modelId="{06D87F6F-452B-42F1-93BB-F0D4A31809B3}">
      <dgm:prSet/>
      <dgm:spPr/>
      <dgm:t>
        <a:bodyPr/>
        <a:lstStyle/>
        <a:p>
          <a:r>
            <a:rPr lang="en-US" dirty="0"/>
            <a:t>The way we communicate</a:t>
          </a:r>
        </a:p>
      </dgm:t>
    </dgm:pt>
    <dgm:pt modelId="{CDD71793-28F9-49B7-9674-D504ACD459EA}" type="parTrans" cxnId="{C8974051-AF41-4DED-BA59-10453615329E}">
      <dgm:prSet/>
      <dgm:spPr/>
      <dgm:t>
        <a:bodyPr/>
        <a:lstStyle/>
        <a:p>
          <a:endParaRPr lang="en-US"/>
        </a:p>
      </dgm:t>
    </dgm:pt>
    <dgm:pt modelId="{A6E736C0-7B01-4AC1-89A5-E185F01B5F50}" type="sibTrans" cxnId="{C8974051-AF41-4DED-BA59-10453615329E}">
      <dgm:prSet/>
      <dgm:spPr/>
      <dgm:t>
        <a:bodyPr/>
        <a:lstStyle/>
        <a:p>
          <a:endParaRPr lang="en-US"/>
        </a:p>
      </dgm:t>
    </dgm:pt>
    <dgm:pt modelId="{41624DCE-5EE2-4916-B0F7-203D71F9BED4}">
      <dgm:prSet/>
      <dgm:spPr/>
      <dgm:t>
        <a:bodyPr/>
        <a:lstStyle/>
        <a:p>
          <a:r>
            <a:rPr lang="en-US" dirty="0"/>
            <a:t>How we use technology</a:t>
          </a:r>
        </a:p>
      </dgm:t>
    </dgm:pt>
    <dgm:pt modelId="{E66C6A43-735B-4A44-8E63-BDA7C1105763}" type="parTrans" cxnId="{499D1184-D8CE-4239-B3C1-F1EC9B037C8F}">
      <dgm:prSet/>
      <dgm:spPr/>
      <dgm:t>
        <a:bodyPr/>
        <a:lstStyle/>
        <a:p>
          <a:endParaRPr lang="en-US"/>
        </a:p>
      </dgm:t>
    </dgm:pt>
    <dgm:pt modelId="{0EF2C9E3-E384-4EE1-B916-A8DF7AC71738}" type="sibTrans" cxnId="{499D1184-D8CE-4239-B3C1-F1EC9B037C8F}">
      <dgm:prSet/>
      <dgm:spPr/>
      <dgm:t>
        <a:bodyPr/>
        <a:lstStyle/>
        <a:p>
          <a:endParaRPr lang="en-US"/>
        </a:p>
      </dgm:t>
    </dgm:pt>
    <dgm:pt modelId="{E23ADAFE-BB13-41CA-99A5-6BDBBFD5F522}">
      <dgm:prSet/>
      <dgm:spPr/>
      <dgm:t>
        <a:bodyPr/>
        <a:lstStyle/>
        <a:p>
          <a:r>
            <a:rPr lang="en-US"/>
            <a:t>Our comfort and ability to work with numbers </a:t>
          </a:r>
        </a:p>
      </dgm:t>
    </dgm:pt>
    <dgm:pt modelId="{7FB1ADE6-1BCD-4FD5-A068-6032A46B29E2}" type="parTrans" cxnId="{ACB5DB41-B22D-4F0D-9F89-31E368A594E5}">
      <dgm:prSet/>
      <dgm:spPr/>
      <dgm:t>
        <a:bodyPr/>
        <a:lstStyle/>
        <a:p>
          <a:endParaRPr lang="en-US"/>
        </a:p>
      </dgm:t>
    </dgm:pt>
    <dgm:pt modelId="{5F5AA1D8-F95E-420D-8E82-3EE0DA741A6F}" type="sibTrans" cxnId="{ACB5DB41-B22D-4F0D-9F89-31E368A594E5}">
      <dgm:prSet/>
      <dgm:spPr/>
      <dgm:t>
        <a:bodyPr/>
        <a:lstStyle/>
        <a:p>
          <a:endParaRPr lang="en-US"/>
        </a:p>
      </dgm:t>
    </dgm:pt>
    <dgm:pt modelId="{258D32BC-2FD8-4884-AC91-53E70C40D031}">
      <dgm:prSet/>
      <dgm:spPr/>
      <dgm:t>
        <a:bodyPr/>
        <a:lstStyle/>
        <a:p>
          <a:r>
            <a:rPr lang="en-US" dirty="0"/>
            <a:t>Providing learning opportunities </a:t>
          </a:r>
        </a:p>
      </dgm:t>
    </dgm:pt>
    <dgm:pt modelId="{77FAC340-2374-4DB6-B3A4-DE1950E7508B}" type="parTrans" cxnId="{F2B0152B-AF11-4219-B335-B4591E2EF2CB}">
      <dgm:prSet/>
      <dgm:spPr/>
      <dgm:t>
        <a:bodyPr/>
        <a:lstStyle/>
        <a:p>
          <a:endParaRPr lang="en-US"/>
        </a:p>
      </dgm:t>
    </dgm:pt>
    <dgm:pt modelId="{7CC54613-7991-4ED7-A4FB-50DE372D87D7}" type="sibTrans" cxnId="{F2B0152B-AF11-4219-B335-B4591E2EF2CB}">
      <dgm:prSet/>
      <dgm:spPr/>
      <dgm:t>
        <a:bodyPr/>
        <a:lstStyle/>
        <a:p>
          <a:endParaRPr lang="en-US"/>
        </a:p>
      </dgm:t>
    </dgm:pt>
    <dgm:pt modelId="{173E9700-4497-E442-BC53-36099E448D24}" type="pres">
      <dgm:prSet presAssocID="{25BA17F3-93FA-41FE-AB8D-56B226470843}" presName="linear" presStyleCnt="0">
        <dgm:presLayoutVars>
          <dgm:animLvl val="lvl"/>
          <dgm:resizeHandles val="exact"/>
        </dgm:presLayoutVars>
      </dgm:prSet>
      <dgm:spPr/>
    </dgm:pt>
    <dgm:pt modelId="{E48EF782-61E3-1A45-9AB2-3BD2ED1A62AD}" type="pres">
      <dgm:prSet presAssocID="{53157B30-B32B-49EA-BB91-1FA5A0DE5EA2}" presName="parentText" presStyleLbl="node1" presStyleIdx="0" presStyleCnt="5">
        <dgm:presLayoutVars>
          <dgm:chMax val="0"/>
          <dgm:bulletEnabled val="1"/>
        </dgm:presLayoutVars>
      </dgm:prSet>
      <dgm:spPr/>
    </dgm:pt>
    <dgm:pt modelId="{A3333DB8-BC3B-C84C-B2CD-4E85F97C8845}" type="pres">
      <dgm:prSet presAssocID="{1C395589-7372-45EF-A0ED-85EA4D5FAB58}" presName="spacer" presStyleCnt="0"/>
      <dgm:spPr/>
    </dgm:pt>
    <dgm:pt modelId="{B27CEABE-2EB7-E549-A086-EAB5B838837F}" type="pres">
      <dgm:prSet presAssocID="{06D87F6F-452B-42F1-93BB-F0D4A31809B3}" presName="parentText" presStyleLbl="node1" presStyleIdx="1" presStyleCnt="5">
        <dgm:presLayoutVars>
          <dgm:chMax val="0"/>
          <dgm:bulletEnabled val="1"/>
        </dgm:presLayoutVars>
      </dgm:prSet>
      <dgm:spPr/>
    </dgm:pt>
    <dgm:pt modelId="{16D18F96-F49B-B244-B62A-81034C317683}" type="pres">
      <dgm:prSet presAssocID="{A6E736C0-7B01-4AC1-89A5-E185F01B5F50}" presName="spacer" presStyleCnt="0"/>
      <dgm:spPr/>
    </dgm:pt>
    <dgm:pt modelId="{2137F2BA-D02F-6844-B065-287DAC5A8455}" type="pres">
      <dgm:prSet presAssocID="{41624DCE-5EE2-4916-B0F7-203D71F9BED4}" presName="parentText" presStyleLbl="node1" presStyleIdx="2" presStyleCnt="5">
        <dgm:presLayoutVars>
          <dgm:chMax val="0"/>
          <dgm:bulletEnabled val="1"/>
        </dgm:presLayoutVars>
      </dgm:prSet>
      <dgm:spPr/>
    </dgm:pt>
    <dgm:pt modelId="{6BF6B85D-27EC-DE44-BE71-76F34937DB0A}" type="pres">
      <dgm:prSet presAssocID="{0EF2C9E3-E384-4EE1-B916-A8DF7AC71738}" presName="spacer" presStyleCnt="0"/>
      <dgm:spPr/>
    </dgm:pt>
    <dgm:pt modelId="{B5A2373E-16EF-574F-995B-E466EAC5BF1C}" type="pres">
      <dgm:prSet presAssocID="{E23ADAFE-BB13-41CA-99A5-6BDBBFD5F522}" presName="parentText" presStyleLbl="node1" presStyleIdx="3" presStyleCnt="5">
        <dgm:presLayoutVars>
          <dgm:chMax val="0"/>
          <dgm:bulletEnabled val="1"/>
        </dgm:presLayoutVars>
      </dgm:prSet>
      <dgm:spPr/>
    </dgm:pt>
    <dgm:pt modelId="{14D2F04C-9718-A347-BB01-3771DFCEC3E1}" type="pres">
      <dgm:prSet presAssocID="{5F5AA1D8-F95E-420D-8E82-3EE0DA741A6F}" presName="spacer" presStyleCnt="0"/>
      <dgm:spPr/>
    </dgm:pt>
    <dgm:pt modelId="{C796EE55-4A0F-0445-A052-08AF23CFEE82}" type="pres">
      <dgm:prSet presAssocID="{258D32BC-2FD8-4884-AC91-53E70C40D031}" presName="parentText" presStyleLbl="node1" presStyleIdx="4" presStyleCnt="5">
        <dgm:presLayoutVars>
          <dgm:chMax val="0"/>
          <dgm:bulletEnabled val="1"/>
        </dgm:presLayoutVars>
      </dgm:prSet>
      <dgm:spPr/>
    </dgm:pt>
  </dgm:ptLst>
  <dgm:cxnLst>
    <dgm:cxn modelId="{43BB6001-AB31-9049-AED6-C0DCB59B4A2C}" type="presOf" srcId="{41624DCE-5EE2-4916-B0F7-203D71F9BED4}" destId="{2137F2BA-D02F-6844-B065-287DAC5A8455}" srcOrd="0" destOrd="0" presId="urn:microsoft.com/office/officeart/2005/8/layout/vList2"/>
    <dgm:cxn modelId="{BA42560A-55F5-3F41-84DA-E45475B62CD1}" type="presOf" srcId="{53157B30-B32B-49EA-BB91-1FA5A0DE5EA2}" destId="{E48EF782-61E3-1A45-9AB2-3BD2ED1A62AD}" srcOrd="0" destOrd="0" presId="urn:microsoft.com/office/officeart/2005/8/layout/vList2"/>
    <dgm:cxn modelId="{F2B0152B-AF11-4219-B335-B4591E2EF2CB}" srcId="{25BA17F3-93FA-41FE-AB8D-56B226470843}" destId="{258D32BC-2FD8-4884-AC91-53E70C40D031}" srcOrd="4" destOrd="0" parTransId="{77FAC340-2374-4DB6-B3A4-DE1950E7508B}" sibTransId="{7CC54613-7991-4ED7-A4FB-50DE372D87D7}"/>
    <dgm:cxn modelId="{ACB5DB41-B22D-4F0D-9F89-31E368A594E5}" srcId="{25BA17F3-93FA-41FE-AB8D-56B226470843}" destId="{E23ADAFE-BB13-41CA-99A5-6BDBBFD5F522}" srcOrd="3" destOrd="0" parTransId="{7FB1ADE6-1BCD-4FD5-A068-6032A46B29E2}" sibTransId="{5F5AA1D8-F95E-420D-8E82-3EE0DA741A6F}"/>
    <dgm:cxn modelId="{C8974051-AF41-4DED-BA59-10453615329E}" srcId="{25BA17F3-93FA-41FE-AB8D-56B226470843}" destId="{06D87F6F-452B-42F1-93BB-F0D4A31809B3}" srcOrd="1" destOrd="0" parTransId="{CDD71793-28F9-49B7-9674-D504ACD459EA}" sibTransId="{A6E736C0-7B01-4AC1-89A5-E185F01B5F50}"/>
    <dgm:cxn modelId="{46F60179-16CC-044B-BF6B-F36203DC2DE8}" type="presOf" srcId="{06D87F6F-452B-42F1-93BB-F0D4A31809B3}" destId="{B27CEABE-2EB7-E549-A086-EAB5B838837F}" srcOrd="0" destOrd="0" presId="urn:microsoft.com/office/officeart/2005/8/layout/vList2"/>
    <dgm:cxn modelId="{499D1184-D8CE-4239-B3C1-F1EC9B037C8F}" srcId="{25BA17F3-93FA-41FE-AB8D-56B226470843}" destId="{41624DCE-5EE2-4916-B0F7-203D71F9BED4}" srcOrd="2" destOrd="0" parTransId="{E66C6A43-735B-4A44-8E63-BDA7C1105763}" sibTransId="{0EF2C9E3-E384-4EE1-B916-A8DF7AC71738}"/>
    <dgm:cxn modelId="{91417D8E-5CAE-C845-8D2C-58B3B6E544BF}" type="presOf" srcId="{25BA17F3-93FA-41FE-AB8D-56B226470843}" destId="{173E9700-4497-E442-BC53-36099E448D24}" srcOrd="0" destOrd="0" presId="urn:microsoft.com/office/officeart/2005/8/layout/vList2"/>
    <dgm:cxn modelId="{4AED6991-8BBE-445B-B639-2C2C2BF2C678}" srcId="{25BA17F3-93FA-41FE-AB8D-56B226470843}" destId="{53157B30-B32B-49EA-BB91-1FA5A0DE5EA2}" srcOrd="0" destOrd="0" parTransId="{E77CB814-C240-4E3E-AA17-40B4244206E1}" sibTransId="{1C395589-7372-45EF-A0ED-85EA4D5FAB58}"/>
    <dgm:cxn modelId="{C195BA96-2B3B-0749-8137-232189581668}" type="presOf" srcId="{E23ADAFE-BB13-41CA-99A5-6BDBBFD5F522}" destId="{B5A2373E-16EF-574F-995B-E466EAC5BF1C}" srcOrd="0" destOrd="0" presId="urn:microsoft.com/office/officeart/2005/8/layout/vList2"/>
    <dgm:cxn modelId="{D25FFCAC-6911-C343-93D6-D9F19FD7CD06}" type="presOf" srcId="{258D32BC-2FD8-4884-AC91-53E70C40D031}" destId="{C796EE55-4A0F-0445-A052-08AF23CFEE82}" srcOrd="0" destOrd="0" presId="urn:microsoft.com/office/officeart/2005/8/layout/vList2"/>
    <dgm:cxn modelId="{E7FE2174-E9FF-604F-9045-694CC6DBF69F}" type="presParOf" srcId="{173E9700-4497-E442-BC53-36099E448D24}" destId="{E48EF782-61E3-1A45-9AB2-3BD2ED1A62AD}" srcOrd="0" destOrd="0" presId="urn:microsoft.com/office/officeart/2005/8/layout/vList2"/>
    <dgm:cxn modelId="{F27F3F9F-F876-334C-9EAC-E00C5873EFE9}" type="presParOf" srcId="{173E9700-4497-E442-BC53-36099E448D24}" destId="{A3333DB8-BC3B-C84C-B2CD-4E85F97C8845}" srcOrd="1" destOrd="0" presId="urn:microsoft.com/office/officeart/2005/8/layout/vList2"/>
    <dgm:cxn modelId="{204F2E1A-007C-8A48-A5D8-4637233772F6}" type="presParOf" srcId="{173E9700-4497-E442-BC53-36099E448D24}" destId="{B27CEABE-2EB7-E549-A086-EAB5B838837F}" srcOrd="2" destOrd="0" presId="urn:microsoft.com/office/officeart/2005/8/layout/vList2"/>
    <dgm:cxn modelId="{0A70C517-95F3-0144-AE4D-6F2BBC74AD22}" type="presParOf" srcId="{173E9700-4497-E442-BC53-36099E448D24}" destId="{16D18F96-F49B-B244-B62A-81034C317683}" srcOrd="3" destOrd="0" presId="urn:microsoft.com/office/officeart/2005/8/layout/vList2"/>
    <dgm:cxn modelId="{A29F88CB-D82E-464E-BC4A-9FAFA1E9EE94}" type="presParOf" srcId="{173E9700-4497-E442-BC53-36099E448D24}" destId="{2137F2BA-D02F-6844-B065-287DAC5A8455}" srcOrd="4" destOrd="0" presId="urn:microsoft.com/office/officeart/2005/8/layout/vList2"/>
    <dgm:cxn modelId="{6D40E549-D6A6-EE4A-A524-971A6DC2307C}" type="presParOf" srcId="{173E9700-4497-E442-BC53-36099E448D24}" destId="{6BF6B85D-27EC-DE44-BE71-76F34937DB0A}" srcOrd="5" destOrd="0" presId="urn:microsoft.com/office/officeart/2005/8/layout/vList2"/>
    <dgm:cxn modelId="{CAD8FA3A-E07D-DF45-B652-F15D3CF8CDEC}" type="presParOf" srcId="{173E9700-4497-E442-BC53-36099E448D24}" destId="{B5A2373E-16EF-574F-995B-E466EAC5BF1C}" srcOrd="6" destOrd="0" presId="urn:microsoft.com/office/officeart/2005/8/layout/vList2"/>
    <dgm:cxn modelId="{1A9BCDB7-50F6-F645-B9C9-3907325320C8}" type="presParOf" srcId="{173E9700-4497-E442-BC53-36099E448D24}" destId="{14D2F04C-9718-A347-BB01-3771DFCEC3E1}" srcOrd="7" destOrd="0" presId="urn:microsoft.com/office/officeart/2005/8/layout/vList2"/>
    <dgm:cxn modelId="{5005A70D-658E-FA4B-BCC4-D16567CB97B0}" type="presParOf" srcId="{173E9700-4497-E442-BC53-36099E448D24}" destId="{C796EE55-4A0F-0445-A052-08AF23CFEE8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A9DA44-66C4-47CA-8398-372033C85D8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3E995BC-B6F4-475D-9259-16A88C966973}">
      <dgm:prSet/>
      <dgm:spPr/>
      <dgm:t>
        <a:bodyPr/>
        <a:lstStyle/>
        <a:p>
          <a:r>
            <a:rPr lang="en-US"/>
            <a:t>Rushing</a:t>
          </a:r>
        </a:p>
      </dgm:t>
    </dgm:pt>
    <dgm:pt modelId="{772A5200-E0DD-4738-926C-C83BE1C56BF0}" type="parTrans" cxnId="{6CAEA2CC-AA25-4269-BE97-BA2F8009AC82}">
      <dgm:prSet/>
      <dgm:spPr/>
      <dgm:t>
        <a:bodyPr/>
        <a:lstStyle/>
        <a:p>
          <a:endParaRPr lang="en-US"/>
        </a:p>
      </dgm:t>
    </dgm:pt>
    <dgm:pt modelId="{9F71AD73-6717-4F93-82E7-A2A269E16A7B}" type="sibTrans" cxnId="{6CAEA2CC-AA25-4269-BE97-BA2F8009AC82}">
      <dgm:prSet/>
      <dgm:spPr/>
      <dgm:t>
        <a:bodyPr/>
        <a:lstStyle/>
        <a:p>
          <a:endParaRPr lang="en-US"/>
        </a:p>
      </dgm:t>
    </dgm:pt>
    <dgm:pt modelId="{A5A67F41-34E5-41AE-9F69-500E0E7CCB5D}">
      <dgm:prSet/>
      <dgm:spPr/>
      <dgm:t>
        <a:bodyPr/>
        <a:lstStyle/>
        <a:p>
          <a:r>
            <a:rPr lang="en-US"/>
            <a:t>Frustration </a:t>
          </a:r>
        </a:p>
      </dgm:t>
    </dgm:pt>
    <dgm:pt modelId="{7FACAD48-E607-4A0E-A698-A312DD4172C3}" type="parTrans" cxnId="{21CEA0BD-1E64-45B4-AC45-59F7C8D0BE31}">
      <dgm:prSet/>
      <dgm:spPr/>
      <dgm:t>
        <a:bodyPr/>
        <a:lstStyle/>
        <a:p>
          <a:endParaRPr lang="en-US"/>
        </a:p>
      </dgm:t>
    </dgm:pt>
    <dgm:pt modelId="{9BE5B21C-E070-4634-9B27-20191A424FFF}" type="sibTrans" cxnId="{21CEA0BD-1E64-45B4-AC45-59F7C8D0BE31}">
      <dgm:prSet/>
      <dgm:spPr/>
      <dgm:t>
        <a:bodyPr/>
        <a:lstStyle/>
        <a:p>
          <a:endParaRPr lang="en-US"/>
        </a:p>
      </dgm:t>
    </dgm:pt>
    <dgm:pt modelId="{E656B14B-8F1F-434C-A477-9C92CE058DC6}">
      <dgm:prSet/>
      <dgm:spPr/>
      <dgm:t>
        <a:bodyPr/>
        <a:lstStyle/>
        <a:p>
          <a:r>
            <a:rPr lang="en-US"/>
            <a:t>Fatigue</a:t>
          </a:r>
        </a:p>
      </dgm:t>
    </dgm:pt>
    <dgm:pt modelId="{66DBE19D-955E-44C5-828B-5105811A5AD2}" type="parTrans" cxnId="{F8ACFF29-9A46-4FA0-AB31-50A972D89D33}">
      <dgm:prSet/>
      <dgm:spPr/>
      <dgm:t>
        <a:bodyPr/>
        <a:lstStyle/>
        <a:p>
          <a:endParaRPr lang="en-US"/>
        </a:p>
      </dgm:t>
    </dgm:pt>
    <dgm:pt modelId="{805BE1BD-5DA2-4548-B8BA-74F50D33E03A}" type="sibTrans" cxnId="{F8ACFF29-9A46-4FA0-AB31-50A972D89D33}">
      <dgm:prSet/>
      <dgm:spPr/>
      <dgm:t>
        <a:bodyPr/>
        <a:lstStyle/>
        <a:p>
          <a:endParaRPr lang="en-US"/>
        </a:p>
      </dgm:t>
    </dgm:pt>
    <dgm:pt modelId="{DA7A5B13-18BE-4609-A9E0-8C009C80302E}">
      <dgm:prSet/>
      <dgm:spPr/>
      <dgm:t>
        <a:bodyPr/>
        <a:lstStyle/>
        <a:p>
          <a:r>
            <a:rPr lang="en-US"/>
            <a:t>Complacency</a:t>
          </a:r>
        </a:p>
      </dgm:t>
    </dgm:pt>
    <dgm:pt modelId="{C29B1DDC-8615-4AE4-B93D-89E64A4AF35A}" type="parTrans" cxnId="{7BE37816-2973-4071-B7B0-167113465E72}">
      <dgm:prSet/>
      <dgm:spPr/>
      <dgm:t>
        <a:bodyPr/>
        <a:lstStyle/>
        <a:p>
          <a:endParaRPr lang="en-US"/>
        </a:p>
      </dgm:t>
    </dgm:pt>
    <dgm:pt modelId="{A2B0D8AB-59F0-4E6C-BFD8-427858AEE36C}" type="sibTrans" cxnId="{7BE37816-2973-4071-B7B0-167113465E72}">
      <dgm:prSet/>
      <dgm:spPr/>
      <dgm:t>
        <a:bodyPr/>
        <a:lstStyle/>
        <a:p>
          <a:endParaRPr lang="en-US"/>
        </a:p>
      </dgm:t>
    </dgm:pt>
    <dgm:pt modelId="{0BF4A9EE-585A-104E-B2B7-7275E1170DF2}" type="pres">
      <dgm:prSet presAssocID="{1DA9DA44-66C4-47CA-8398-372033C85D80}" presName="linear" presStyleCnt="0">
        <dgm:presLayoutVars>
          <dgm:animLvl val="lvl"/>
          <dgm:resizeHandles val="exact"/>
        </dgm:presLayoutVars>
      </dgm:prSet>
      <dgm:spPr/>
    </dgm:pt>
    <dgm:pt modelId="{882BF580-1821-554A-89C7-67E2588D9BC4}" type="pres">
      <dgm:prSet presAssocID="{C3E995BC-B6F4-475D-9259-16A88C966973}" presName="parentText" presStyleLbl="node1" presStyleIdx="0" presStyleCnt="4">
        <dgm:presLayoutVars>
          <dgm:chMax val="0"/>
          <dgm:bulletEnabled val="1"/>
        </dgm:presLayoutVars>
      </dgm:prSet>
      <dgm:spPr/>
    </dgm:pt>
    <dgm:pt modelId="{E1B8409A-2039-A842-9877-CD0AE13FCB0D}" type="pres">
      <dgm:prSet presAssocID="{9F71AD73-6717-4F93-82E7-A2A269E16A7B}" presName="spacer" presStyleCnt="0"/>
      <dgm:spPr/>
    </dgm:pt>
    <dgm:pt modelId="{E796A0E3-79A2-B542-A800-03F178715D08}" type="pres">
      <dgm:prSet presAssocID="{A5A67F41-34E5-41AE-9F69-500E0E7CCB5D}" presName="parentText" presStyleLbl="node1" presStyleIdx="1" presStyleCnt="4">
        <dgm:presLayoutVars>
          <dgm:chMax val="0"/>
          <dgm:bulletEnabled val="1"/>
        </dgm:presLayoutVars>
      </dgm:prSet>
      <dgm:spPr/>
    </dgm:pt>
    <dgm:pt modelId="{55BF206A-8B36-6748-819C-9B398AEE81EE}" type="pres">
      <dgm:prSet presAssocID="{9BE5B21C-E070-4634-9B27-20191A424FFF}" presName="spacer" presStyleCnt="0"/>
      <dgm:spPr/>
    </dgm:pt>
    <dgm:pt modelId="{CFFA663D-90BC-6841-955C-3077B655D535}" type="pres">
      <dgm:prSet presAssocID="{E656B14B-8F1F-434C-A477-9C92CE058DC6}" presName="parentText" presStyleLbl="node1" presStyleIdx="2" presStyleCnt="4">
        <dgm:presLayoutVars>
          <dgm:chMax val="0"/>
          <dgm:bulletEnabled val="1"/>
        </dgm:presLayoutVars>
      </dgm:prSet>
      <dgm:spPr/>
    </dgm:pt>
    <dgm:pt modelId="{5EF224F2-A0A5-2C49-BDA1-B7029EC40607}" type="pres">
      <dgm:prSet presAssocID="{805BE1BD-5DA2-4548-B8BA-74F50D33E03A}" presName="spacer" presStyleCnt="0"/>
      <dgm:spPr/>
    </dgm:pt>
    <dgm:pt modelId="{7EAAB941-6A75-934B-B035-DB54D2EED2E9}" type="pres">
      <dgm:prSet presAssocID="{DA7A5B13-18BE-4609-A9E0-8C009C80302E}" presName="parentText" presStyleLbl="node1" presStyleIdx="3" presStyleCnt="4">
        <dgm:presLayoutVars>
          <dgm:chMax val="0"/>
          <dgm:bulletEnabled val="1"/>
        </dgm:presLayoutVars>
      </dgm:prSet>
      <dgm:spPr/>
    </dgm:pt>
  </dgm:ptLst>
  <dgm:cxnLst>
    <dgm:cxn modelId="{A2445208-A14E-8E49-A808-D7A31DF1C0A3}" type="presOf" srcId="{DA7A5B13-18BE-4609-A9E0-8C009C80302E}" destId="{7EAAB941-6A75-934B-B035-DB54D2EED2E9}" srcOrd="0" destOrd="0" presId="urn:microsoft.com/office/officeart/2005/8/layout/vList2"/>
    <dgm:cxn modelId="{7BE37816-2973-4071-B7B0-167113465E72}" srcId="{1DA9DA44-66C4-47CA-8398-372033C85D80}" destId="{DA7A5B13-18BE-4609-A9E0-8C009C80302E}" srcOrd="3" destOrd="0" parTransId="{C29B1DDC-8615-4AE4-B93D-89E64A4AF35A}" sibTransId="{A2B0D8AB-59F0-4E6C-BFD8-427858AEE36C}"/>
    <dgm:cxn modelId="{60E1B921-F4B0-3847-B71D-6964FF8A7366}" type="presOf" srcId="{1DA9DA44-66C4-47CA-8398-372033C85D80}" destId="{0BF4A9EE-585A-104E-B2B7-7275E1170DF2}" srcOrd="0" destOrd="0" presId="urn:microsoft.com/office/officeart/2005/8/layout/vList2"/>
    <dgm:cxn modelId="{F8ACFF29-9A46-4FA0-AB31-50A972D89D33}" srcId="{1DA9DA44-66C4-47CA-8398-372033C85D80}" destId="{E656B14B-8F1F-434C-A477-9C92CE058DC6}" srcOrd="2" destOrd="0" parTransId="{66DBE19D-955E-44C5-828B-5105811A5AD2}" sibTransId="{805BE1BD-5DA2-4548-B8BA-74F50D33E03A}"/>
    <dgm:cxn modelId="{04F29E6F-D3D1-7F45-85F8-C28094C52B6F}" type="presOf" srcId="{E656B14B-8F1F-434C-A477-9C92CE058DC6}" destId="{CFFA663D-90BC-6841-955C-3077B655D535}" srcOrd="0" destOrd="0" presId="urn:microsoft.com/office/officeart/2005/8/layout/vList2"/>
    <dgm:cxn modelId="{6888F3AD-BD1B-B74F-99BF-C37275E8E9E4}" type="presOf" srcId="{C3E995BC-B6F4-475D-9259-16A88C966973}" destId="{882BF580-1821-554A-89C7-67E2588D9BC4}" srcOrd="0" destOrd="0" presId="urn:microsoft.com/office/officeart/2005/8/layout/vList2"/>
    <dgm:cxn modelId="{21CEA0BD-1E64-45B4-AC45-59F7C8D0BE31}" srcId="{1DA9DA44-66C4-47CA-8398-372033C85D80}" destId="{A5A67F41-34E5-41AE-9F69-500E0E7CCB5D}" srcOrd="1" destOrd="0" parTransId="{7FACAD48-E607-4A0E-A698-A312DD4172C3}" sibTransId="{9BE5B21C-E070-4634-9B27-20191A424FFF}"/>
    <dgm:cxn modelId="{6CAEA2CC-AA25-4269-BE97-BA2F8009AC82}" srcId="{1DA9DA44-66C4-47CA-8398-372033C85D80}" destId="{C3E995BC-B6F4-475D-9259-16A88C966973}" srcOrd="0" destOrd="0" parTransId="{772A5200-E0DD-4738-926C-C83BE1C56BF0}" sibTransId="{9F71AD73-6717-4F93-82E7-A2A269E16A7B}"/>
    <dgm:cxn modelId="{C4D300E2-3B04-E14E-865E-6679E110B692}" type="presOf" srcId="{A5A67F41-34E5-41AE-9F69-500E0E7CCB5D}" destId="{E796A0E3-79A2-B542-A800-03F178715D08}" srcOrd="0" destOrd="0" presId="urn:microsoft.com/office/officeart/2005/8/layout/vList2"/>
    <dgm:cxn modelId="{72FD7378-DBB1-4547-8A81-921B1BE42BCF}" type="presParOf" srcId="{0BF4A9EE-585A-104E-B2B7-7275E1170DF2}" destId="{882BF580-1821-554A-89C7-67E2588D9BC4}" srcOrd="0" destOrd="0" presId="urn:microsoft.com/office/officeart/2005/8/layout/vList2"/>
    <dgm:cxn modelId="{A7C1BEF8-DE4C-1545-A32E-999FE38A6036}" type="presParOf" srcId="{0BF4A9EE-585A-104E-B2B7-7275E1170DF2}" destId="{E1B8409A-2039-A842-9877-CD0AE13FCB0D}" srcOrd="1" destOrd="0" presId="urn:microsoft.com/office/officeart/2005/8/layout/vList2"/>
    <dgm:cxn modelId="{D1B4E3CF-5CA1-BF49-969C-E887FC9DDF76}" type="presParOf" srcId="{0BF4A9EE-585A-104E-B2B7-7275E1170DF2}" destId="{E796A0E3-79A2-B542-A800-03F178715D08}" srcOrd="2" destOrd="0" presId="urn:microsoft.com/office/officeart/2005/8/layout/vList2"/>
    <dgm:cxn modelId="{04FAE437-2B34-4D48-B8AE-0D123F5A9264}" type="presParOf" srcId="{0BF4A9EE-585A-104E-B2B7-7275E1170DF2}" destId="{55BF206A-8B36-6748-819C-9B398AEE81EE}" srcOrd="3" destOrd="0" presId="urn:microsoft.com/office/officeart/2005/8/layout/vList2"/>
    <dgm:cxn modelId="{007EEA01-423F-D241-9321-79F22FBB7CE0}" type="presParOf" srcId="{0BF4A9EE-585A-104E-B2B7-7275E1170DF2}" destId="{CFFA663D-90BC-6841-955C-3077B655D535}" srcOrd="4" destOrd="0" presId="urn:microsoft.com/office/officeart/2005/8/layout/vList2"/>
    <dgm:cxn modelId="{0A5BD6BD-B05F-714C-9987-384E7A6734A5}" type="presParOf" srcId="{0BF4A9EE-585A-104E-B2B7-7275E1170DF2}" destId="{5EF224F2-A0A5-2C49-BDA1-B7029EC40607}" srcOrd="5" destOrd="0" presId="urn:microsoft.com/office/officeart/2005/8/layout/vList2"/>
    <dgm:cxn modelId="{98B8E8A7-4FB0-2940-8DAE-BADAF85FD3D5}" type="presParOf" srcId="{0BF4A9EE-585A-104E-B2B7-7275E1170DF2}" destId="{7EAAB941-6A75-934B-B035-DB54D2EED2E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BD9917-B355-4989-8824-2F963809B89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C6193E2-3BB5-40CA-9ABE-BDEA5948F0EB}">
      <dgm:prSet/>
      <dgm:spPr/>
      <dgm:t>
        <a:bodyPr/>
        <a:lstStyle/>
        <a:p>
          <a:r>
            <a:rPr lang="en-US" dirty="0"/>
            <a:t>Perception of the situation</a:t>
          </a:r>
        </a:p>
      </dgm:t>
    </dgm:pt>
    <dgm:pt modelId="{3859E98E-8221-44BD-B603-6DC4EB15CED1}" type="parTrans" cxnId="{971CF507-81A5-4CB6-9F47-88C132E05676}">
      <dgm:prSet/>
      <dgm:spPr/>
      <dgm:t>
        <a:bodyPr/>
        <a:lstStyle/>
        <a:p>
          <a:endParaRPr lang="en-US"/>
        </a:p>
      </dgm:t>
    </dgm:pt>
    <dgm:pt modelId="{DC4D344D-9C4A-4E88-93BD-EBDE91E24F7A}" type="sibTrans" cxnId="{971CF507-81A5-4CB6-9F47-88C132E05676}">
      <dgm:prSet/>
      <dgm:spPr/>
      <dgm:t>
        <a:bodyPr/>
        <a:lstStyle/>
        <a:p>
          <a:endParaRPr lang="en-US"/>
        </a:p>
      </dgm:t>
    </dgm:pt>
    <dgm:pt modelId="{7130A08D-2169-4E3F-94C1-54E2FF49C225}">
      <dgm:prSet/>
      <dgm:spPr/>
      <dgm:t>
        <a:bodyPr/>
        <a:lstStyle/>
        <a:p>
          <a:r>
            <a:rPr lang="en-US"/>
            <a:t>Assessment of the situation</a:t>
          </a:r>
        </a:p>
      </dgm:t>
    </dgm:pt>
    <dgm:pt modelId="{43E61BDE-23E3-44D8-B036-5FC784A934F2}" type="parTrans" cxnId="{F340D0BF-DE1C-42A0-BEE2-C77CEB7626B3}">
      <dgm:prSet/>
      <dgm:spPr/>
      <dgm:t>
        <a:bodyPr/>
        <a:lstStyle/>
        <a:p>
          <a:endParaRPr lang="en-US"/>
        </a:p>
      </dgm:t>
    </dgm:pt>
    <dgm:pt modelId="{E237F1F8-7DC9-429F-939B-AAC1C01B455C}" type="sibTrans" cxnId="{F340D0BF-DE1C-42A0-BEE2-C77CEB7626B3}">
      <dgm:prSet/>
      <dgm:spPr/>
      <dgm:t>
        <a:bodyPr/>
        <a:lstStyle/>
        <a:p>
          <a:endParaRPr lang="en-US"/>
        </a:p>
      </dgm:t>
    </dgm:pt>
    <dgm:pt modelId="{34AC71A4-20C5-40CE-9543-F09F387E39AA}">
      <dgm:prSet/>
      <dgm:spPr/>
      <dgm:t>
        <a:bodyPr/>
        <a:lstStyle/>
        <a:p>
          <a:r>
            <a:rPr lang="en-US"/>
            <a:t>Decision Making </a:t>
          </a:r>
        </a:p>
      </dgm:t>
    </dgm:pt>
    <dgm:pt modelId="{4D185536-AFFC-4B3A-AAB0-1415EEDC6AD9}" type="parTrans" cxnId="{E1E793CC-0651-4184-8D1D-BA8522880126}">
      <dgm:prSet/>
      <dgm:spPr/>
      <dgm:t>
        <a:bodyPr/>
        <a:lstStyle/>
        <a:p>
          <a:endParaRPr lang="en-US"/>
        </a:p>
      </dgm:t>
    </dgm:pt>
    <dgm:pt modelId="{14B8FB1D-70B5-4FF2-8AD8-8AD4F0CEFAC0}" type="sibTrans" cxnId="{E1E793CC-0651-4184-8D1D-BA8522880126}">
      <dgm:prSet/>
      <dgm:spPr/>
      <dgm:t>
        <a:bodyPr/>
        <a:lstStyle/>
        <a:p>
          <a:endParaRPr lang="en-US"/>
        </a:p>
      </dgm:t>
    </dgm:pt>
    <dgm:pt modelId="{0A8CD59B-BCEE-164D-B2E1-157FD7D0E60E}" type="pres">
      <dgm:prSet presAssocID="{62BD9917-B355-4989-8824-2F963809B890}" presName="linear" presStyleCnt="0">
        <dgm:presLayoutVars>
          <dgm:animLvl val="lvl"/>
          <dgm:resizeHandles val="exact"/>
        </dgm:presLayoutVars>
      </dgm:prSet>
      <dgm:spPr/>
    </dgm:pt>
    <dgm:pt modelId="{8D87A258-F49E-AB42-B121-DA2100E81FA3}" type="pres">
      <dgm:prSet presAssocID="{7C6193E2-3BB5-40CA-9ABE-BDEA5948F0EB}" presName="parentText" presStyleLbl="node1" presStyleIdx="0" presStyleCnt="3">
        <dgm:presLayoutVars>
          <dgm:chMax val="0"/>
          <dgm:bulletEnabled val="1"/>
        </dgm:presLayoutVars>
      </dgm:prSet>
      <dgm:spPr/>
    </dgm:pt>
    <dgm:pt modelId="{EB697A6A-0D2A-BC45-AE33-582D5C31ACEF}" type="pres">
      <dgm:prSet presAssocID="{DC4D344D-9C4A-4E88-93BD-EBDE91E24F7A}" presName="spacer" presStyleCnt="0"/>
      <dgm:spPr/>
    </dgm:pt>
    <dgm:pt modelId="{F1442AB0-3F94-0E4E-9803-5C076578FFB6}" type="pres">
      <dgm:prSet presAssocID="{7130A08D-2169-4E3F-94C1-54E2FF49C225}" presName="parentText" presStyleLbl="node1" presStyleIdx="1" presStyleCnt="3">
        <dgm:presLayoutVars>
          <dgm:chMax val="0"/>
          <dgm:bulletEnabled val="1"/>
        </dgm:presLayoutVars>
      </dgm:prSet>
      <dgm:spPr/>
    </dgm:pt>
    <dgm:pt modelId="{DB37B6F3-B6D4-2E49-A590-FE35A6C58F3B}" type="pres">
      <dgm:prSet presAssocID="{E237F1F8-7DC9-429F-939B-AAC1C01B455C}" presName="spacer" presStyleCnt="0"/>
      <dgm:spPr/>
    </dgm:pt>
    <dgm:pt modelId="{E2F27016-4912-4040-A2C2-178714042442}" type="pres">
      <dgm:prSet presAssocID="{34AC71A4-20C5-40CE-9543-F09F387E39AA}" presName="parentText" presStyleLbl="node1" presStyleIdx="2" presStyleCnt="3">
        <dgm:presLayoutVars>
          <dgm:chMax val="0"/>
          <dgm:bulletEnabled val="1"/>
        </dgm:presLayoutVars>
      </dgm:prSet>
      <dgm:spPr/>
    </dgm:pt>
  </dgm:ptLst>
  <dgm:cxnLst>
    <dgm:cxn modelId="{971CF507-81A5-4CB6-9F47-88C132E05676}" srcId="{62BD9917-B355-4989-8824-2F963809B890}" destId="{7C6193E2-3BB5-40CA-9ABE-BDEA5948F0EB}" srcOrd="0" destOrd="0" parTransId="{3859E98E-8221-44BD-B603-6DC4EB15CED1}" sibTransId="{DC4D344D-9C4A-4E88-93BD-EBDE91E24F7A}"/>
    <dgm:cxn modelId="{3382F024-7C44-A44F-8A74-553DD9F9E398}" type="presOf" srcId="{34AC71A4-20C5-40CE-9543-F09F387E39AA}" destId="{E2F27016-4912-4040-A2C2-178714042442}" srcOrd="0" destOrd="0" presId="urn:microsoft.com/office/officeart/2005/8/layout/vList2"/>
    <dgm:cxn modelId="{950D427F-7AB5-4448-88B9-CCE752D99107}" type="presOf" srcId="{7C6193E2-3BB5-40CA-9ABE-BDEA5948F0EB}" destId="{8D87A258-F49E-AB42-B121-DA2100E81FA3}" srcOrd="0" destOrd="0" presId="urn:microsoft.com/office/officeart/2005/8/layout/vList2"/>
    <dgm:cxn modelId="{B118D983-53D4-A644-9481-4A75C3F1CD59}" type="presOf" srcId="{62BD9917-B355-4989-8824-2F963809B890}" destId="{0A8CD59B-BCEE-164D-B2E1-157FD7D0E60E}" srcOrd="0" destOrd="0" presId="urn:microsoft.com/office/officeart/2005/8/layout/vList2"/>
    <dgm:cxn modelId="{63D410A1-5390-2443-843A-729D9D6D00AA}" type="presOf" srcId="{7130A08D-2169-4E3F-94C1-54E2FF49C225}" destId="{F1442AB0-3F94-0E4E-9803-5C076578FFB6}" srcOrd="0" destOrd="0" presId="urn:microsoft.com/office/officeart/2005/8/layout/vList2"/>
    <dgm:cxn modelId="{F340D0BF-DE1C-42A0-BEE2-C77CEB7626B3}" srcId="{62BD9917-B355-4989-8824-2F963809B890}" destId="{7130A08D-2169-4E3F-94C1-54E2FF49C225}" srcOrd="1" destOrd="0" parTransId="{43E61BDE-23E3-44D8-B036-5FC784A934F2}" sibTransId="{E237F1F8-7DC9-429F-939B-AAC1C01B455C}"/>
    <dgm:cxn modelId="{E1E793CC-0651-4184-8D1D-BA8522880126}" srcId="{62BD9917-B355-4989-8824-2F963809B890}" destId="{34AC71A4-20C5-40CE-9543-F09F387E39AA}" srcOrd="2" destOrd="0" parTransId="{4D185536-AFFC-4B3A-AAB0-1415EEDC6AD9}" sibTransId="{14B8FB1D-70B5-4FF2-8AD8-8AD4F0CEFAC0}"/>
    <dgm:cxn modelId="{BCBAEEFA-F97D-4A45-95E7-1DE23435788F}" type="presParOf" srcId="{0A8CD59B-BCEE-164D-B2E1-157FD7D0E60E}" destId="{8D87A258-F49E-AB42-B121-DA2100E81FA3}" srcOrd="0" destOrd="0" presId="urn:microsoft.com/office/officeart/2005/8/layout/vList2"/>
    <dgm:cxn modelId="{DB1BA010-ED7C-F941-ADE1-EB8D2A029AC8}" type="presParOf" srcId="{0A8CD59B-BCEE-164D-B2E1-157FD7D0E60E}" destId="{EB697A6A-0D2A-BC45-AE33-582D5C31ACEF}" srcOrd="1" destOrd="0" presId="urn:microsoft.com/office/officeart/2005/8/layout/vList2"/>
    <dgm:cxn modelId="{BCC7D90C-BD86-D84C-A322-7DD30B2D68FD}" type="presParOf" srcId="{0A8CD59B-BCEE-164D-B2E1-157FD7D0E60E}" destId="{F1442AB0-3F94-0E4E-9803-5C076578FFB6}" srcOrd="2" destOrd="0" presId="urn:microsoft.com/office/officeart/2005/8/layout/vList2"/>
    <dgm:cxn modelId="{AFF4930E-FAC3-C545-A6A1-55D6387CB8E2}" type="presParOf" srcId="{0A8CD59B-BCEE-164D-B2E1-157FD7D0E60E}" destId="{DB37B6F3-B6D4-2E49-A590-FE35A6C58F3B}" srcOrd="3" destOrd="0" presId="urn:microsoft.com/office/officeart/2005/8/layout/vList2"/>
    <dgm:cxn modelId="{555E47C5-AB31-8449-9169-B6F3B8F452E7}" type="presParOf" srcId="{0A8CD59B-BCEE-164D-B2E1-157FD7D0E60E}" destId="{E2F27016-4912-4040-A2C2-17871404244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9AC9F0-A7CC-48FA-A6CE-A45000B0D97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677E5D7-A94F-4807-BBC8-7CC854CD5C6A}">
      <dgm:prSet/>
      <dgm:spPr/>
      <dgm:t>
        <a:bodyPr/>
        <a:lstStyle/>
        <a:p>
          <a:r>
            <a:rPr lang="en-US"/>
            <a:t>Cognitive overload</a:t>
          </a:r>
        </a:p>
      </dgm:t>
    </dgm:pt>
    <dgm:pt modelId="{472C3CFA-BE6E-4336-B04E-A0347910C85C}" type="parTrans" cxnId="{3CDDF3E8-E63D-4B89-9F4F-8CC8F47652D0}">
      <dgm:prSet/>
      <dgm:spPr/>
      <dgm:t>
        <a:bodyPr/>
        <a:lstStyle/>
        <a:p>
          <a:endParaRPr lang="en-US"/>
        </a:p>
      </dgm:t>
    </dgm:pt>
    <dgm:pt modelId="{C609C5A4-0F61-4BE9-8CFB-7EE9D3305AE2}" type="sibTrans" cxnId="{3CDDF3E8-E63D-4B89-9F4F-8CC8F47652D0}">
      <dgm:prSet/>
      <dgm:spPr/>
      <dgm:t>
        <a:bodyPr/>
        <a:lstStyle/>
        <a:p>
          <a:endParaRPr lang="en-US"/>
        </a:p>
      </dgm:t>
    </dgm:pt>
    <dgm:pt modelId="{2242A00A-D374-4D41-AAAA-865EEF1263A4}">
      <dgm:prSet/>
      <dgm:spPr/>
      <dgm:t>
        <a:bodyPr/>
        <a:lstStyle/>
        <a:p>
          <a:r>
            <a:rPr lang="en-US"/>
            <a:t>Emotional Overload</a:t>
          </a:r>
        </a:p>
      </dgm:t>
    </dgm:pt>
    <dgm:pt modelId="{F81D1CE9-69FD-4636-BD81-5941E6AC3E66}" type="parTrans" cxnId="{C622F23B-6B57-451A-B993-B96F7566FCB1}">
      <dgm:prSet/>
      <dgm:spPr/>
      <dgm:t>
        <a:bodyPr/>
        <a:lstStyle/>
        <a:p>
          <a:endParaRPr lang="en-US"/>
        </a:p>
      </dgm:t>
    </dgm:pt>
    <dgm:pt modelId="{1BE0F7B0-E643-47A4-81F5-621F93EAC19B}" type="sibTrans" cxnId="{C622F23B-6B57-451A-B993-B96F7566FCB1}">
      <dgm:prSet/>
      <dgm:spPr/>
      <dgm:t>
        <a:bodyPr/>
        <a:lstStyle/>
        <a:p>
          <a:endParaRPr lang="en-US"/>
        </a:p>
      </dgm:t>
    </dgm:pt>
    <dgm:pt modelId="{C02234EB-6255-3740-81A0-62BE2BF9F0AD}" type="pres">
      <dgm:prSet presAssocID="{8F9AC9F0-A7CC-48FA-A6CE-A45000B0D97A}" presName="linear" presStyleCnt="0">
        <dgm:presLayoutVars>
          <dgm:animLvl val="lvl"/>
          <dgm:resizeHandles val="exact"/>
        </dgm:presLayoutVars>
      </dgm:prSet>
      <dgm:spPr/>
    </dgm:pt>
    <dgm:pt modelId="{AC5D0872-33AB-204A-BC75-57127577ADAA}" type="pres">
      <dgm:prSet presAssocID="{8677E5D7-A94F-4807-BBC8-7CC854CD5C6A}" presName="parentText" presStyleLbl="node1" presStyleIdx="0" presStyleCnt="2">
        <dgm:presLayoutVars>
          <dgm:chMax val="0"/>
          <dgm:bulletEnabled val="1"/>
        </dgm:presLayoutVars>
      </dgm:prSet>
      <dgm:spPr/>
    </dgm:pt>
    <dgm:pt modelId="{E231C41B-1C3D-764E-B6F3-D9FF7C173526}" type="pres">
      <dgm:prSet presAssocID="{C609C5A4-0F61-4BE9-8CFB-7EE9D3305AE2}" presName="spacer" presStyleCnt="0"/>
      <dgm:spPr/>
    </dgm:pt>
    <dgm:pt modelId="{70561A73-5C02-824B-B020-5EAF152A6D54}" type="pres">
      <dgm:prSet presAssocID="{2242A00A-D374-4D41-AAAA-865EEF1263A4}" presName="parentText" presStyleLbl="node1" presStyleIdx="1" presStyleCnt="2">
        <dgm:presLayoutVars>
          <dgm:chMax val="0"/>
          <dgm:bulletEnabled val="1"/>
        </dgm:presLayoutVars>
      </dgm:prSet>
      <dgm:spPr/>
    </dgm:pt>
  </dgm:ptLst>
  <dgm:cxnLst>
    <dgm:cxn modelId="{C622F23B-6B57-451A-B993-B96F7566FCB1}" srcId="{8F9AC9F0-A7CC-48FA-A6CE-A45000B0D97A}" destId="{2242A00A-D374-4D41-AAAA-865EEF1263A4}" srcOrd="1" destOrd="0" parTransId="{F81D1CE9-69FD-4636-BD81-5941E6AC3E66}" sibTransId="{1BE0F7B0-E643-47A4-81F5-621F93EAC19B}"/>
    <dgm:cxn modelId="{37EBA853-DB92-AE47-B107-9344E41E9C97}" type="presOf" srcId="{2242A00A-D374-4D41-AAAA-865EEF1263A4}" destId="{70561A73-5C02-824B-B020-5EAF152A6D54}" srcOrd="0" destOrd="0" presId="urn:microsoft.com/office/officeart/2005/8/layout/vList2"/>
    <dgm:cxn modelId="{974C0DB7-ABB3-7142-BF3B-F0640E62683D}" type="presOf" srcId="{8677E5D7-A94F-4807-BBC8-7CC854CD5C6A}" destId="{AC5D0872-33AB-204A-BC75-57127577ADAA}" srcOrd="0" destOrd="0" presId="urn:microsoft.com/office/officeart/2005/8/layout/vList2"/>
    <dgm:cxn modelId="{DF667DBB-8DCB-4649-BC98-7C7B8694BB41}" type="presOf" srcId="{8F9AC9F0-A7CC-48FA-A6CE-A45000B0D97A}" destId="{C02234EB-6255-3740-81A0-62BE2BF9F0AD}" srcOrd="0" destOrd="0" presId="urn:microsoft.com/office/officeart/2005/8/layout/vList2"/>
    <dgm:cxn modelId="{3CDDF3E8-E63D-4B89-9F4F-8CC8F47652D0}" srcId="{8F9AC9F0-A7CC-48FA-A6CE-A45000B0D97A}" destId="{8677E5D7-A94F-4807-BBC8-7CC854CD5C6A}" srcOrd="0" destOrd="0" parTransId="{472C3CFA-BE6E-4336-B04E-A0347910C85C}" sibTransId="{C609C5A4-0F61-4BE9-8CFB-7EE9D3305AE2}"/>
    <dgm:cxn modelId="{5A2A1629-F634-184A-854C-7A38C60C39D1}" type="presParOf" srcId="{C02234EB-6255-3740-81A0-62BE2BF9F0AD}" destId="{AC5D0872-33AB-204A-BC75-57127577ADAA}" srcOrd="0" destOrd="0" presId="urn:microsoft.com/office/officeart/2005/8/layout/vList2"/>
    <dgm:cxn modelId="{64177C0C-D56B-654B-BE2A-2019E1BECE76}" type="presParOf" srcId="{C02234EB-6255-3740-81A0-62BE2BF9F0AD}" destId="{E231C41B-1C3D-764E-B6F3-D9FF7C173526}" srcOrd="1" destOrd="0" presId="urn:microsoft.com/office/officeart/2005/8/layout/vList2"/>
    <dgm:cxn modelId="{D39861E1-3925-6F48-A74D-9B1798072809}" type="presParOf" srcId="{C02234EB-6255-3740-81A0-62BE2BF9F0AD}" destId="{70561A73-5C02-824B-B020-5EAF152A6D5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9D207C-BB76-46F3-BDB2-8F57236D734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27EF671-736B-4996-A46D-99940CFD2F99}">
      <dgm:prSet/>
      <dgm:spPr/>
      <dgm:t>
        <a:bodyPr/>
        <a:lstStyle/>
        <a:p>
          <a:r>
            <a:rPr lang="en-US"/>
            <a:t>How do I feel right now?</a:t>
          </a:r>
        </a:p>
      </dgm:t>
    </dgm:pt>
    <dgm:pt modelId="{573AC606-B8B4-49E7-B89A-9EAB196C3932}" type="parTrans" cxnId="{36FDE4C2-F057-489D-AFEE-3BFC8502E3E4}">
      <dgm:prSet/>
      <dgm:spPr/>
      <dgm:t>
        <a:bodyPr/>
        <a:lstStyle/>
        <a:p>
          <a:endParaRPr lang="en-US"/>
        </a:p>
      </dgm:t>
    </dgm:pt>
    <dgm:pt modelId="{3F7674D0-B947-4742-8D4E-E5FA5D6ADE33}" type="sibTrans" cxnId="{36FDE4C2-F057-489D-AFEE-3BFC8502E3E4}">
      <dgm:prSet/>
      <dgm:spPr/>
      <dgm:t>
        <a:bodyPr/>
        <a:lstStyle/>
        <a:p>
          <a:endParaRPr lang="en-US"/>
        </a:p>
      </dgm:t>
    </dgm:pt>
    <dgm:pt modelId="{2122BCBE-317D-4A1D-80EA-7C581ED7DAF2}">
      <dgm:prSet/>
      <dgm:spPr/>
      <dgm:t>
        <a:bodyPr/>
        <a:lstStyle/>
        <a:p>
          <a:r>
            <a:rPr lang="en-US"/>
            <a:t>What things are influencing this emotional state?</a:t>
          </a:r>
        </a:p>
      </dgm:t>
    </dgm:pt>
    <dgm:pt modelId="{4928E5E7-2C1F-438B-9828-A951C02DC030}" type="parTrans" cxnId="{732E830B-4F3D-4BCA-B90E-EC27DDE6C622}">
      <dgm:prSet/>
      <dgm:spPr/>
      <dgm:t>
        <a:bodyPr/>
        <a:lstStyle/>
        <a:p>
          <a:endParaRPr lang="en-US"/>
        </a:p>
      </dgm:t>
    </dgm:pt>
    <dgm:pt modelId="{3ED689EB-4B59-49F7-8174-E28B69FE1F3D}" type="sibTrans" cxnId="{732E830B-4F3D-4BCA-B90E-EC27DDE6C622}">
      <dgm:prSet/>
      <dgm:spPr/>
      <dgm:t>
        <a:bodyPr/>
        <a:lstStyle/>
        <a:p>
          <a:endParaRPr lang="en-US"/>
        </a:p>
      </dgm:t>
    </dgm:pt>
    <dgm:pt modelId="{117A0D07-0A67-4783-ABE6-0D3FFC3B2FE3}">
      <dgm:prSet/>
      <dgm:spPr/>
      <dgm:t>
        <a:bodyPr/>
        <a:lstStyle/>
        <a:p>
          <a:r>
            <a:rPr lang="en-US"/>
            <a:t>Is there an immediate threat in the environment?</a:t>
          </a:r>
        </a:p>
      </dgm:t>
    </dgm:pt>
    <dgm:pt modelId="{53FE1143-F080-4C32-BACE-97EBB923286D}" type="parTrans" cxnId="{DEA195F2-A4D0-4E43-9BEC-97A8C88FF818}">
      <dgm:prSet/>
      <dgm:spPr/>
      <dgm:t>
        <a:bodyPr/>
        <a:lstStyle/>
        <a:p>
          <a:endParaRPr lang="en-US"/>
        </a:p>
      </dgm:t>
    </dgm:pt>
    <dgm:pt modelId="{D8662C1F-ADD2-4AA8-A859-347B8BE0A95D}" type="sibTrans" cxnId="{DEA195F2-A4D0-4E43-9BEC-97A8C88FF818}">
      <dgm:prSet/>
      <dgm:spPr/>
      <dgm:t>
        <a:bodyPr/>
        <a:lstStyle/>
        <a:p>
          <a:endParaRPr lang="en-US"/>
        </a:p>
      </dgm:t>
    </dgm:pt>
    <dgm:pt modelId="{E83D19E6-9C06-452A-A955-E3212A592C8C}">
      <dgm:prSet/>
      <dgm:spPr/>
      <dgm:t>
        <a:bodyPr/>
        <a:lstStyle/>
        <a:p>
          <a:r>
            <a:rPr lang="en-US"/>
            <a:t>What hope do I have?</a:t>
          </a:r>
        </a:p>
      </dgm:t>
    </dgm:pt>
    <dgm:pt modelId="{ABA4F279-C22B-4741-AE89-6B3CFBD45DB0}" type="parTrans" cxnId="{88E1F044-CFE5-4781-8D1D-E1F0262E3F15}">
      <dgm:prSet/>
      <dgm:spPr/>
      <dgm:t>
        <a:bodyPr/>
        <a:lstStyle/>
        <a:p>
          <a:endParaRPr lang="en-US"/>
        </a:p>
      </dgm:t>
    </dgm:pt>
    <dgm:pt modelId="{B6CDD86E-E46F-4A2E-B46D-D97A7F86B6AA}" type="sibTrans" cxnId="{88E1F044-CFE5-4781-8D1D-E1F0262E3F15}">
      <dgm:prSet/>
      <dgm:spPr/>
      <dgm:t>
        <a:bodyPr/>
        <a:lstStyle/>
        <a:p>
          <a:endParaRPr lang="en-US"/>
        </a:p>
      </dgm:t>
    </dgm:pt>
    <dgm:pt modelId="{3EC3C3CA-0512-0142-9E06-E4956912C8AA}" type="pres">
      <dgm:prSet presAssocID="{029D207C-BB76-46F3-BDB2-8F57236D7346}" presName="linear" presStyleCnt="0">
        <dgm:presLayoutVars>
          <dgm:animLvl val="lvl"/>
          <dgm:resizeHandles val="exact"/>
        </dgm:presLayoutVars>
      </dgm:prSet>
      <dgm:spPr/>
    </dgm:pt>
    <dgm:pt modelId="{BB5DB0CE-AFD0-CB49-AF49-2503C6E18DFD}" type="pres">
      <dgm:prSet presAssocID="{127EF671-736B-4996-A46D-99940CFD2F99}" presName="parentText" presStyleLbl="node1" presStyleIdx="0" presStyleCnt="4">
        <dgm:presLayoutVars>
          <dgm:chMax val="0"/>
          <dgm:bulletEnabled val="1"/>
        </dgm:presLayoutVars>
      </dgm:prSet>
      <dgm:spPr/>
    </dgm:pt>
    <dgm:pt modelId="{415AE26A-9119-4D46-84D4-2ED56C12FBAF}" type="pres">
      <dgm:prSet presAssocID="{3F7674D0-B947-4742-8D4E-E5FA5D6ADE33}" presName="spacer" presStyleCnt="0"/>
      <dgm:spPr/>
    </dgm:pt>
    <dgm:pt modelId="{6289EAF0-2F23-D942-BD74-CB00AA767504}" type="pres">
      <dgm:prSet presAssocID="{2122BCBE-317D-4A1D-80EA-7C581ED7DAF2}" presName="parentText" presStyleLbl="node1" presStyleIdx="1" presStyleCnt="4">
        <dgm:presLayoutVars>
          <dgm:chMax val="0"/>
          <dgm:bulletEnabled val="1"/>
        </dgm:presLayoutVars>
      </dgm:prSet>
      <dgm:spPr/>
    </dgm:pt>
    <dgm:pt modelId="{F25E239F-02EC-5E4E-8DA3-074F86862706}" type="pres">
      <dgm:prSet presAssocID="{3ED689EB-4B59-49F7-8174-E28B69FE1F3D}" presName="spacer" presStyleCnt="0"/>
      <dgm:spPr/>
    </dgm:pt>
    <dgm:pt modelId="{2F45DAC9-1680-2042-98D3-A3512B987CFA}" type="pres">
      <dgm:prSet presAssocID="{117A0D07-0A67-4783-ABE6-0D3FFC3B2FE3}" presName="parentText" presStyleLbl="node1" presStyleIdx="2" presStyleCnt="4">
        <dgm:presLayoutVars>
          <dgm:chMax val="0"/>
          <dgm:bulletEnabled val="1"/>
        </dgm:presLayoutVars>
      </dgm:prSet>
      <dgm:spPr/>
    </dgm:pt>
    <dgm:pt modelId="{D6A6CE0A-1A9F-B64C-9536-D9893DB3A16B}" type="pres">
      <dgm:prSet presAssocID="{D8662C1F-ADD2-4AA8-A859-347B8BE0A95D}" presName="spacer" presStyleCnt="0"/>
      <dgm:spPr/>
    </dgm:pt>
    <dgm:pt modelId="{FF447FB2-C15E-5145-AE30-1CD9806A0BBE}" type="pres">
      <dgm:prSet presAssocID="{E83D19E6-9C06-452A-A955-E3212A592C8C}" presName="parentText" presStyleLbl="node1" presStyleIdx="3" presStyleCnt="4">
        <dgm:presLayoutVars>
          <dgm:chMax val="0"/>
          <dgm:bulletEnabled val="1"/>
        </dgm:presLayoutVars>
      </dgm:prSet>
      <dgm:spPr/>
    </dgm:pt>
  </dgm:ptLst>
  <dgm:cxnLst>
    <dgm:cxn modelId="{732E830B-4F3D-4BCA-B90E-EC27DDE6C622}" srcId="{029D207C-BB76-46F3-BDB2-8F57236D7346}" destId="{2122BCBE-317D-4A1D-80EA-7C581ED7DAF2}" srcOrd="1" destOrd="0" parTransId="{4928E5E7-2C1F-438B-9828-A951C02DC030}" sibTransId="{3ED689EB-4B59-49F7-8174-E28B69FE1F3D}"/>
    <dgm:cxn modelId="{52C2A535-28DD-574A-9FE8-F4C74EB31CAB}" type="presOf" srcId="{2122BCBE-317D-4A1D-80EA-7C581ED7DAF2}" destId="{6289EAF0-2F23-D942-BD74-CB00AA767504}" srcOrd="0" destOrd="0" presId="urn:microsoft.com/office/officeart/2005/8/layout/vList2"/>
    <dgm:cxn modelId="{88E1F044-CFE5-4781-8D1D-E1F0262E3F15}" srcId="{029D207C-BB76-46F3-BDB2-8F57236D7346}" destId="{E83D19E6-9C06-452A-A955-E3212A592C8C}" srcOrd="3" destOrd="0" parTransId="{ABA4F279-C22B-4741-AE89-6B3CFBD45DB0}" sibTransId="{B6CDD86E-E46F-4A2E-B46D-D97A7F86B6AA}"/>
    <dgm:cxn modelId="{F2C5E052-0422-7B44-8EEB-07DB4805705D}" type="presOf" srcId="{117A0D07-0A67-4783-ABE6-0D3FFC3B2FE3}" destId="{2F45DAC9-1680-2042-98D3-A3512B987CFA}" srcOrd="0" destOrd="0" presId="urn:microsoft.com/office/officeart/2005/8/layout/vList2"/>
    <dgm:cxn modelId="{35C6649A-33E1-5D42-8DF3-5371B1221D6E}" type="presOf" srcId="{029D207C-BB76-46F3-BDB2-8F57236D7346}" destId="{3EC3C3CA-0512-0142-9E06-E4956912C8AA}" srcOrd="0" destOrd="0" presId="urn:microsoft.com/office/officeart/2005/8/layout/vList2"/>
    <dgm:cxn modelId="{36FDE4C2-F057-489D-AFEE-3BFC8502E3E4}" srcId="{029D207C-BB76-46F3-BDB2-8F57236D7346}" destId="{127EF671-736B-4996-A46D-99940CFD2F99}" srcOrd="0" destOrd="0" parTransId="{573AC606-B8B4-49E7-B89A-9EAB196C3932}" sibTransId="{3F7674D0-B947-4742-8D4E-E5FA5D6ADE33}"/>
    <dgm:cxn modelId="{6A60D4D7-6A5C-904A-82F5-7557556C1C9B}" type="presOf" srcId="{E83D19E6-9C06-452A-A955-E3212A592C8C}" destId="{FF447FB2-C15E-5145-AE30-1CD9806A0BBE}" srcOrd="0" destOrd="0" presId="urn:microsoft.com/office/officeart/2005/8/layout/vList2"/>
    <dgm:cxn modelId="{501833DF-B918-8A42-BA88-555C61D5B727}" type="presOf" srcId="{127EF671-736B-4996-A46D-99940CFD2F99}" destId="{BB5DB0CE-AFD0-CB49-AF49-2503C6E18DFD}" srcOrd="0" destOrd="0" presId="urn:microsoft.com/office/officeart/2005/8/layout/vList2"/>
    <dgm:cxn modelId="{DEA195F2-A4D0-4E43-9BEC-97A8C88FF818}" srcId="{029D207C-BB76-46F3-BDB2-8F57236D7346}" destId="{117A0D07-0A67-4783-ABE6-0D3FFC3B2FE3}" srcOrd="2" destOrd="0" parTransId="{53FE1143-F080-4C32-BACE-97EBB923286D}" sibTransId="{D8662C1F-ADD2-4AA8-A859-347B8BE0A95D}"/>
    <dgm:cxn modelId="{D38FCECA-B61E-A04E-9938-19FE236F72F4}" type="presParOf" srcId="{3EC3C3CA-0512-0142-9E06-E4956912C8AA}" destId="{BB5DB0CE-AFD0-CB49-AF49-2503C6E18DFD}" srcOrd="0" destOrd="0" presId="urn:microsoft.com/office/officeart/2005/8/layout/vList2"/>
    <dgm:cxn modelId="{B4337ABB-74EA-2742-8F38-7A62E21CCE06}" type="presParOf" srcId="{3EC3C3CA-0512-0142-9E06-E4956912C8AA}" destId="{415AE26A-9119-4D46-84D4-2ED56C12FBAF}" srcOrd="1" destOrd="0" presId="urn:microsoft.com/office/officeart/2005/8/layout/vList2"/>
    <dgm:cxn modelId="{4F4477B5-BFC4-0844-BD28-DDEEAD47AE02}" type="presParOf" srcId="{3EC3C3CA-0512-0142-9E06-E4956912C8AA}" destId="{6289EAF0-2F23-D942-BD74-CB00AA767504}" srcOrd="2" destOrd="0" presId="urn:microsoft.com/office/officeart/2005/8/layout/vList2"/>
    <dgm:cxn modelId="{71D3AED6-A425-DF4C-B98B-3B11FF25F7B9}" type="presParOf" srcId="{3EC3C3CA-0512-0142-9E06-E4956912C8AA}" destId="{F25E239F-02EC-5E4E-8DA3-074F86862706}" srcOrd="3" destOrd="0" presId="urn:microsoft.com/office/officeart/2005/8/layout/vList2"/>
    <dgm:cxn modelId="{C5AA31CA-E84D-F74A-AA1A-8699C6D54585}" type="presParOf" srcId="{3EC3C3CA-0512-0142-9E06-E4956912C8AA}" destId="{2F45DAC9-1680-2042-98D3-A3512B987CFA}" srcOrd="4" destOrd="0" presId="urn:microsoft.com/office/officeart/2005/8/layout/vList2"/>
    <dgm:cxn modelId="{5EB2E937-6A73-6942-A6BC-E30C76B2D342}" type="presParOf" srcId="{3EC3C3CA-0512-0142-9E06-E4956912C8AA}" destId="{D6A6CE0A-1A9F-B64C-9536-D9893DB3A16B}" srcOrd="5" destOrd="0" presId="urn:microsoft.com/office/officeart/2005/8/layout/vList2"/>
    <dgm:cxn modelId="{80521206-29EF-7A48-A312-CBBAABF55A70}" type="presParOf" srcId="{3EC3C3CA-0512-0142-9E06-E4956912C8AA}" destId="{FF447FB2-C15E-5145-AE30-1CD9806A0BB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44F897-1088-4F80-8FF6-1DA30B2E66A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1B56F92-1367-4E54-89C8-E01FAD696E6A}">
      <dgm:prSet/>
      <dgm:spPr/>
      <dgm:t>
        <a:bodyPr/>
        <a:lstStyle/>
        <a:p>
          <a:r>
            <a:rPr lang="en-US"/>
            <a:t>How did I get here?</a:t>
          </a:r>
        </a:p>
      </dgm:t>
    </dgm:pt>
    <dgm:pt modelId="{F0A38DB4-9A1C-4D61-9FA3-FA116D1E77EC}" type="parTrans" cxnId="{7BBCC38A-7903-4985-AE9E-14BD117CA8F1}">
      <dgm:prSet/>
      <dgm:spPr/>
      <dgm:t>
        <a:bodyPr/>
        <a:lstStyle/>
        <a:p>
          <a:endParaRPr lang="en-US"/>
        </a:p>
      </dgm:t>
    </dgm:pt>
    <dgm:pt modelId="{CBC0622F-ACFD-4F5F-9782-790C879CCBED}" type="sibTrans" cxnId="{7BBCC38A-7903-4985-AE9E-14BD117CA8F1}">
      <dgm:prSet/>
      <dgm:spPr/>
      <dgm:t>
        <a:bodyPr/>
        <a:lstStyle/>
        <a:p>
          <a:endParaRPr lang="en-US"/>
        </a:p>
      </dgm:t>
    </dgm:pt>
    <dgm:pt modelId="{1A0B35EE-1D40-47E5-816B-393248C0F8D4}">
      <dgm:prSet/>
      <dgm:spPr/>
      <dgm:t>
        <a:bodyPr/>
        <a:lstStyle/>
        <a:p>
          <a:r>
            <a:rPr lang="en-US"/>
            <a:t>What things have changed around me?</a:t>
          </a:r>
        </a:p>
      </dgm:t>
    </dgm:pt>
    <dgm:pt modelId="{1A770A70-C7AD-42C7-9416-A8239F5314A2}" type="parTrans" cxnId="{AC7D59CA-5CB4-4187-89FC-6B37DF8B4A0E}">
      <dgm:prSet/>
      <dgm:spPr/>
      <dgm:t>
        <a:bodyPr/>
        <a:lstStyle/>
        <a:p>
          <a:endParaRPr lang="en-US"/>
        </a:p>
      </dgm:t>
    </dgm:pt>
    <dgm:pt modelId="{DA4094B8-67A8-4DAB-839B-2E0E7FB512E8}" type="sibTrans" cxnId="{AC7D59CA-5CB4-4187-89FC-6B37DF8B4A0E}">
      <dgm:prSet/>
      <dgm:spPr/>
      <dgm:t>
        <a:bodyPr/>
        <a:lstStyle/>
        <a:p>
          <a:endParaRPr lang="en-US"/>
        </a:p>
      </dgm:t>
    </dgm:pt>
    <dgm:pt modelId="{1369896E-8C12-BD45-B725-416AE8C5005C}" type="pres">
      <dgm:prSet presAssocID="{6A44F897-1088-4F80-8FF6-1DA30B2E66AC}" presName="linear" presStyleCnt="0">
        <dgm:presLayoutVars>
          <dgm:animLvl val="lvl"/>
          <dgm:resizeHandles val="exact"/>
        </dgm:presLayoutVars>
      </dgm:prSet>
      <dgm:spPr/>
    </dgm:pt>
    <dgm:pt modelId="{010A6360-E272-FF46-ABFB-DC74A039586D}" type="pres">
      <dgm:prSet presAssocID="{41B56F92-1367-4E54-89C8-E01FAD696E6A}" presName="parentText" presStyleLbl="node1" presStyleIdx="0" presStyleCnt="2">
        <dgm:presLayoutVars>
          <dgm:chMax val="0"/>
          <dgm:bulletEnabled val="1"/>
        </dgm:presLayoutVars>
      </dgm:prSet>
      <dgm:spPr/>
    </dgm:pt>
    <dgm:pt modelId="{8F6913A1-B64E-5F48-AA1D-285861A92CC1}" type="pres">
      <dgm:prSet presAssocID="{CBC0622F-ACFD-4F5F-9782-790C879CCBED}" presName="spacer" presStyleCnt="0"/>
      <dgm:spPr/>
    </dgm:pt>
    <dgm:pt modelId="{3849FE9F-319E-F346-8E45-46056AB54C78}" type="pres">
      <dgm:prSet presAssocID="{1A0B35EE-1D40-47E5-816B-393248C0F8D4}" presName="parentText" presStyleLbl="node1" presStyleIdx="1" presStyleCnt="2">
        <dgm:presLayoutVars>
          <dgm:chMax val="0"/>
          <dgm:bulletEnabled val="1"/>
        </dgm:presLayoutVars>
      </dgm:prSet>
      <dgm:spPr/>
    </dgm:pt>
  </dgm:ptLst>
  <dgm:cxnLst>
    <dgm:cxn modelId="{2D3BB983-BC79-CD47-96A3-2FC11C11EFFD}" type="presOf" srcId="{1A0B35EE-1D40-47E5-816B-393248C0F8D4}" destId="{3849FE9F-319E-F346-8E45-46056AB54C78}" srcOrd="0" destOrd="0" presId="urn:microsoft.com/office/officeart/2005/8/layout/vList2"/>
    <dgm:cxn modelId="{7BBCC38A-7903-4985-AE9E-14BD117CA8F1}" srcId="{6A44F897-1088-4F80-8FF6-1DA30B2E66AC}" destId="{41B56F92-1367-4E54-89C8-E01FAD696E6A}" srcOrd="0" destOrd="0" parTransId="{F0A38DB4-9A1C-4D61-9FA3-FA116D1E77EC}" sibTransId="{CBC0622F-ACFD-4F5F-9782-790C879CCBED}"/>
    <dgm:cxn modelId="{C46A9E94-687D-5D47-BF67-43CF4DE7EB15}" type="presOf" srcId="{6A44F897-1088-4F80-8FF6-1DA30B2E66AC}" destId="{1369896E-8C12-BD45-B725-416AE8C5005C}" srcOrd="0" destOrd="0" presId="urn:microsoft.com/office/officeart/2005/8/layout/vList2"/>
    <dgm:cxn modelId="{228A5DBE-885D-4844-B170-88BBB3D99F5F}" type="presOf" srcId="{41B56F92-1367-4E54-89C8-E01FAD696E6A}" destId="{010A6360-E272-FF46-ABFB-DC74A039586D}" srcOrd="0" destOrd="0" presId="urn:microsoft.com/office/officeart/2005/8/layout/vList2"/>
    <dgm:cxn modelId="{AC7D59CA-5CB4-4187-89FC-6B37DF8B4A0E}" srcId="{6A44F897-1088-4F80-8FF6-1DA30B2E66AC}" destId="{1A0B35EE-1D40-47E5-816B-393248C0F8D4}" srcOrd="1" destOrd="0" parTransId="{1A770A70-C7AD-42C7-9416-A8239F5314A2}" sibTransId="{DA4094B8-67A8-4DAB-839B-2E0E7FB512E8}"/>
    <dgm:cxn modelId="{C66A7B62-90E5-7B45-BC48-549CD4CF51E2}" type="presParOf" srcId="{1369896E-8C12-BD45-B725-416AE8C5005C}" destId="{010A6360-E272-FF46-ABFB-DC74A039586D}" srcOrd="0" destOrd="0" presId="urn:microsoft.com/office/officeart/2005/8/layout/vList2"/>
    <dgm:cxn modelId="{A62B181A-8D12-D546-B6D0-E34AA669B39C}" type="presParOf" srcId="{1369896E-8C12-BD45-B725-416AE8C5005C}" destId="{8F6913A1-B64E-5F48-AA1D-285861A92CC1}" srcOrd="1" destOrd="0" presId="urn:microsoft.com/office/officeart/2005/8/layout/vList2"/>
    <dgm:cxn modelId="{F119C05D-E72C-8B48-8929-72848A880719}" type="presParOf" srcId="{1369896E-8C12-BD45-B725-416AE8C5005C}" destId="{3849FE9F-319E-F346-8E45-46056AB54C7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E97709-71E5-4E59-859C-DB1FFCB8700F}"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A347CDFA-2BD8-40A4-810E-F872106FC2A0}">
      <dgm:prSet/>
      <dgm:spPr/>
      <dgm:t>
        <a:bodyPr/>
        <a:lstStyle/>
        <a:p>
          <a:r>
            <a:rPr lang="en-US"/>
            <a:t>What goal do I want to achieve?</a:t>
          </a:r>
        </a:p>
      </dgm:t>
    </dgm:pt>
    <dgm:pt modelId="{945C959A-A6D0-4C4F-BA74-75154CC64B5A}" type="parTrans" cxnId="{6AC05203-3717-4E6D-B192-344B071CC20D}">
      <dgm:prSet/>
      <dgm:spPr/>
      <dgm:t>
        <a:bodyPr/>
        <a:lstStyle/>
        <a:p>
          <a:endParaRPr lang="en-US"/>
        </a:p>
      </dgm:t>
    </dgm:pt>
    <dgm:pt modelId="{39A890FD-5E3D-4194-9F7E-CC1D41AACB08}" type="sibTrans" cxnId="{6AC05203-3717-4E6D-B192-344B071CC20D}">
      <dgm:prSet/>
      <dgm:spPr/>
      <dgm:t>
        <a:bodyPr/>
        <a:lstStyle/>
        <a:p>
          <a:endParaRPr lang="en-US"/>
        </a:p>
      </dgm:t>
    </dgm:pt>
    <dgm:pt modelId="{30128578-B1B7-489F-86B2-024CB24CC7FD}">
      <dgm:prSet/>
      <dgm:spPr/>
      <dgm:t>
        <a:bodyPr/>
        <a:lstStyle/>
        <a:p>
          <a:r>
            <a:rPr lang="en-US"/>
            <a:t>How likely are the worst omens to come true?</a:t>
          </a:r>
        </a:p>
      </dgm:t>
    </dgm:pt>
    <dgm:pt modelId="{68EC1CB0-10B6-4A4E-A957-588E32B030BE}" type="parTrans" cxnId="{0C9545E5-5CAA-43F6-A4F6-07DD49086093}">
      <dgm:prSet/>
      <dgm:spPr/>
      <dgm:t>
        <a:bodyPr/>
        <a:lstStyle/>
        <a:p>
          <a:endParaRPr lang="en-US"/>
        </a:p>
      </dgm:t>
    </dgm:pt>
    <dgm:pt modelId="{405A9917-D4EF-46C8-A5DC-228116F0FA97}" type="sibTrans" cxnId="{0C9545E5-5CAA-43F6-A4F6-07DD49086093}">
      <dgm:prSet/>
      <dgm:spPr/>
      <dgm:t>
        <a:bodyPr/>
        <a:lstStyle/>
        <a:p>
          <a:endParaRPr lang="en-US"/>
        </a:p>
      </dgm:t>
    </dgm:pt>
    <dgm:pt modelId="{43812CF2-2D32-4FCF-ADCC-194005B8F0D0}">
      <dgm:prSet/>
      <dgm:spPr/>
      <dgm:t>
        <a:bodyPr/>
        <a:lstStyle/>
        <a:p>
          <a:r>
            <a:rPr lang="en-US"/>
            <a:t>How can I avoid or minimize the danger that I see on the horizon?</a:t>
          </a:r>
        </a:p>
      </dgm:t>
    </dgm:pt>
    <dgm:pt modelId="{1C5ECA97-80AC-4E5E-B401-E8430AF811E2}" type="parTrans" cxnId="{39078026-2151-4AF1-A3F4-000F77DEAF3F}">
      <dgm:prSet/>
      <dgm:spPr/>
      <dgm:t>
        <a:bodyPr/>
        <a:lstStyle/>
        <a:p>
          <a:endParaRPr lang="en-US"/>
        </a:p>
      </dgm:t>
    </dgm:pt>
    <dgm:pt modelId="{BBEEF621-CA28-440B-BA5E-21999D420C60}" type="sibTrans" cxnId="{39078026-2151-4AF1-A3F4-000F77DEAF3F}">
      <dgm:prSet/>
      <dgm:spPr/>
      <dgm:t>
        <a:bodyPr/>
        <a:lstStyle/>
        <a:p>
          <a:endParaRPr lang="en-US"/>
        </a:p>
      </dgm:t>
    </dgm:pt>
    <dgm:pt modelId="{A87BCE70-1ECF-4231-A605-801AB281DAB9}">
      <dgm:prSet/>
      <dgm:spPr/>
      <dgm:t>
        <a:bodyPr/>
        <a:lstStyle/>
        <a:p>
          <a:r>
            <a:rPr lang="en-US"/>
            <a:t>What have I done in similar situations in the past?</a:t>
          </a:r>
        </a:p>
      </dgm:t>
    </dgm:pt>
    <dgm:pt modelId="{58AC55C9-FD2F-4F77-8251-C7DA49FF05CD}" type="parTrans" cxnId="{CB5885EE-138E-4C54-870C-C3E78F662432}">
      <dgm:prSet/>
      <dgm:spPr/>
      <dgm:t>
        <a:bodyPr/>
        <a:lstStyle/>
        <a:p>
          <a:endParaRPr lang="en-US"/>
        </a:p>
      </dgm:t>
    </dgm:pt>
    <dgm:pt modelId="{5572AD8C-74FE-441C-8F07-BF016FB1665A}" type="sibTrans" cxnId="{CB5885EE-138E-4C54-870C-C3E78F662432}">
      <dgm:prSet/>
      <dgm:spPr/>
      <dgm:t>
        <a:bodyPr/>
        <a:lstStyle/>
        <a:p>
          <a:endParaRPr lang="en-US"/>
        </a:p>
      </dgm:t>
    </dgm:pt>
    <dgm:pt modelId="{A149BE66-6427-9C4B-A1C2-B353448286D0}" type="pres">
      <dgm:prSet presAssocID="{AEE97709-71E5-4E59-859C-DB1FFCB8700F}" presName="linear" presStyleCnt="0">
        <dgm:presLayoutVars>
          <dgm:animLvl val="lvl"/>
          <dgm:resizeHandles val="exact"/>
        </dgm:presLayoutVars>
      </dgm:prSet>
      <dgm:spPr/>
    </dgm:pt>
    <dgm:pt modelId="{159AA725-F802-4849-AE42-1B4E98CDA6FA}" type="pres">
      <dgm:prSet presAssocID="{A347CDFA-2BD8-40A4-810E-F872106FC2A0}" presName="parentText" presStyleLbl="node1" presStyleIdx="0" presStyleCnt="4">
        <dgm:presLayoutVars>
          <dgm:chMax val="0"/>
          <dgm:bulletEnabled val="1"/>
        </dgm:presLayoutVars>
      </dgm:prSet>
      <dgm:spPr/>
    </dgm:pt>
    <dgm:pt modelId="{CCE28282-E9D9-754A-B093-EE3975DB7427}" type="pres">
      <dgm:prSet presAssocID="{39A890FD-5E3D-4194-9F7E-CC1D41AACB08}" presName="spacer" presStyleCnt="0"/>
      <dgm:spPr/>
    </dgm:pt>
    <dgm:pt modelId="{CE5C481F-F05A-1349-9A6A-08AF9A78EE37}" type="pres">
      <dgm:prSet presAssocID="{30128578-B1B7-489F-86B2-024CB24CC7FD}" presName="parentText" presStyleLbl="node1" presStyleIdx="1" presStyleCnt="4">
        <dgm:presLayoutVars>
          <dgm:chMax val="0"/>
          <dgm:bulletEnabled val="1"/>
        </dgm:presLayoutVars>
      </dgm:prSet>
      <dgm:spPr/>
    </dgm:pt>
    <dgm:pt modelId="{680C442F-D1DB-0946-AD8F-506AAC020D9B}" type="pres">
      <dgm:prSet presAssocID="{405A9917-D4EF-46C8-A5DC-228116F0FA97}" presName="spacer" presStyleCnt="0"/>
      <dgm:spPr/>
    </dgm:pt>
    <dgm:pt modelId="{0B0F086E-8ED5-E14E-98F7-874DFEAA4766}" type="pres">
      <dgm:prSet presAssocID="{43812CF2-2D32-4FCF-ADCC-194005B8F0D0}" presName="parentText" presStyleLbl="node1" presStyleIdx="2" presStyleCnt="4">
        <dgm:presLayoutVars>
          <dgm:chMax val="0"/>
          <dgm:bulletEnabled val="1"/>
        </dgm:presLayoutVars>
      </dgm:prSet>
      <dgm:spPr/>
    </dgm:pt>
    <dgm:pt modelId="{538ACF05-0490-F343-88CA-872C429164BC}" type="pres">
      <dgm:prSet presAssocID="{BBEEF621-CA28-440B-BA5E-21999D420C60}" presName="spacer" presStyleCnt="0"/>
      <dgm:spPr/>
    </dgm:pt>
    <dgm:pt modelId="{01B6CE1C-2DA6-E24A-A8AA-81F9B815AA89}" type="pres">
      <dgm:prSet presAssocID="{A87BCE70-1ECF-4231-A605-801AB281DAB9}" presName="parentText" presStyleLbl="node1" presStyleIdx="3" presStyleCnt="4">
        <dgm:presLayoutVars>
          <dgm:chMax val="0"/>
          <dgm:bulletEnabled val="1"/>
        </dgm:presLayoutVars>
      </dgm:prSet>
      <dgm:spPr/>
    </dgm:pt>
  </dgm:ptLst>
  <dgm:cxnLst>
    <dgm:cxn modelId="{6AC05203-3717-4E6D-B192-344B071CC20D}" srcId="{AEE97709-71E5-4E59-859C-DB1FFCB8700F}" destId="{A347CDFA-2BD8-40A4-810E-F872106FC2A0}" srcOrd="0" destOrd="0" parTransId="{945C959A-A6D0-4C4F-BA74-75154CC64B5A}" sibTransId="{39A890FD-5E3D-4194-9F7E-CC1D41AACB08}"/>
    <dgm:cxn modelId="{39078026-2151-4AF1-A3F4-000F77DEAF3F}" srcId="{AEE97709-71E5-4E59-859C-DB1FFCB8700F}" destId="{43812CF2-2D32-4FCF-ADCC-194005B8F0D0}" srcOrd="2" destOrd="0" parTransId="{1C5ECA97-80AC-4E5E-B401-E8430AF811E2}" sibTransId="{BBEEF621-CA28-440B-BA5E-21999D420C60}"/>
    <dgm:cxn modelId="{1D5FEC6B-26EF-B948-9AFD-67C926A15475}" type="presOf" srcId="{30128578-B1B7-489F-86B2-024CB24CC7FD}" destId="{CE5C481F-F05A-1349-9A6A-08AF9A78EE37}" srcOrd="0" destOrd="0" presId="urn:microsoft.com/office/officeart/2005/8/layout/vList2"/>
    <dgm:cxn modelId="{73B23552-C473-CB4B-8724-EE06562EE081}" type="presOf" srcId="{A347CDFA-2BD8-40A4-810E-F872106FC2A0}" destId="{159AA725-F802-4849-AE42-1B4E98CDA6FA}" srcOrd="0" destOrd="0" presId="urn:microsoft.com/office/officeart/2005/8/layout/vList2"/>
    <dgm:cxn modelId="{050FBB91-0C70-C046-A288-EC8B61E8DF28}" type="presOf" srcId="{43812CF2-2D32-4FCF-ADCC-194005B8F0D0}" destId="{0B0F086E-8ED5-E14E-98F7-874DFEAA4766}" srcOrd="0" destOrd="0" presId="urn:microsoft.com/office/officeart/2005/8/layout/vList2"/>
    <dgm:cxn modelId="{0E91E8AE-B3CE-244D-A4E0-6F645E86CDB0}" type="presOf" srcId="{A87BCE70-1ECF-4231-A605-801AB281DAB9}" destId="{01B6CE1C-2DA6-E24A-A8AA-81F9B815AA89}" srcOrd="0" destOrd="0" presId="urn:microsoft.com/office/officeart/2005/8/layout/vList2"/>
    <dgm:cxn modelId="{D38C56DE-94DC-8144-A72D-C9134345B446}" type="presOf" srcId="{AEE97709-71E5-4E59-859C-DB1FFCB8700F}" destId="{A149BE66-6427-9C4B-A1C2-B353448286D0}" srcOrd="0" destOrd="0" presId="urn:microsoft.com/office/officeart/2005/8/layout/vList2"/>
    <dgm:cxn modelId="{0C9545E5-5CAA-43F6-A4F6-07DD49086093}" srcId="{AEE97709-71E5-4E59-859C-DB1FFCB8700F}" destId="{30128578-B1B7-489F-86B2-024CB24CC7FD}" srcOrd="1" destOrd="0" parTransId="{68EC1CB0-10B6-4A4E-A957-588E32B030BE}" sibTransId="{405A9917-D4EF-46C8-A5DC-228116F0FA97}"/>
    <dgm:cxn modelId="{CB5885EE-138E-4C54-870C-C3E78F662432}" srcId="{AEE97709-71E5-4E59-859C-DB1FFCB8700F}" destId="{A87BCE70-1ECF-4231-A605-801AB281DAB9}" srcOrd="3" destOrd="0" parTransId="{58AC55C9-FD2F-4F77-8251-C7DA49FF05CD}" sibTransId="{5572AD8C-74FE-441C-8F07-BF016FB1665A}"/>
    <dgm:cxn modelId="{8D189F9C-AAF3-4645-B362-C5B64AC0ADDD}" type="presParOf" srcId="{A149BE66-6427-9C4B-A1C2-B353448286D0}" destId="{159AA725-F802-4849-AE42-1B4E98CDA6FA}" srcOrd="0" destOrd="0" presId="urn:microsoft.com/office/officeart/2005/8/layout/vList2"/>
    <dgm:cxn modelId="{82B46E54-8294-1C4C-9FDA-A842055399FF}" type="presParOf" srcId="{A149BE66-6427-9C4B-A1C2-B353448286D0}" destId="{CCE28282-E9D9-754A-B093-EE3975DB7427}" srcOrd="1" destOrd="0" presId="urn:microsoft.com/office/officeart/2005/8/layout/vList2"/>
    <dgm:cxn modelId="{AED4C353-BB12-4042-8DA6-A077FCA71678}" type="presParOf" srcId="{A149BE66-6427-9C4B-A1C2-B353448286D0}" destId="{CE5C481F-F05A-1349-9A6A-08AF9A78EE37}" srcOrd="2" destOrd="0" presId="urn:microsoft.com/office/officeart/2005/8/layout/vList2"/>
    <dgm:cxn modelId="{2A678E1D-9238-0F47-9F3A-3E5467007B0C}" type="presParOf" srcId="{A149BE66-6427-9C4B-A1C2-B353448286D0}" destId="{680C442F-D1DB-0946-AD8F-506AAC020D9B}" srcOrd="3" destOrd="0" presId="urn:microsoft.com/office/officeart/2005/8/layout/vList2"/>
    <dgm:cxn modelId="{B428B986-97F3-344A-BC62-F1FDBD805E10}" type="presParOf" srcId="{A149BE66-6427-9C4B-A1C2-B353448286D0}" destId="{0B0F086E-8ED5-E14E-98F7-874DFEAA4766}" srcOrd="4" destOrd="0" presId="urn:microsoft.com/office/officeart/2005/8/layout/vList2"/>
    <dgm:cxn modelId="{AF97D8E5-AFCA-4D47-8819-0C3B230C0282}" type="presParOf" srcId="{A149BE66-6427-9C4B-A1C2-B353448286D0}" destId="{538ACF05-0490-F343-88CA-872C429164BC}" srcOrd="5" destOrd="0" presId="urn:microsoft.com/office/officeart/2005/8/layout/vList2"/>
    <dgm:cxn modelId="{549E06D6-8842-0A46-8783-37BD69106A2A}" type="presParOf" srcId="{A149BE66-6427-9C4B-A1C2-B353448286D0}" destId="{01B6CE1C-2DA6-E24A-A8AA-81F9B815AA8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673A1-FECB-0E4F-A716-5A763A164F23}">
      <dsp:nvSpPr>
        <dsp:cNvPr id="0" name=""/>
        <dsp:cNvSpPr/>
      </dsp:nvSpPr>
      <dsp:spPr>
        <a:xfrm>
          <a:off x="0" y="651"/>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06CF7-9AC8-D343-9295-3AE5C9A8B220}">
      <dsp:nvSpPr>
        <dsp:cNvPr id="0" name=""/>
        <dsp:cNvSpPr/>
      </dsp:nvSpPr>
      <dsp:spPr>
        <a:xfrm>
          <a:off x="0" y="651"/>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Knowing is not enough; we must apply. Willing is not enough; we must do.” by Johann Wolfgang von Goethe</a:t>
          </a:r>
        </a:p>
      </dsp:txBody>
      <dsp:txXfrm>
        <a:off x="0" y="651"/>
        <a:ext cx="10511589" cy="1066689"/>
      </dsp:txXfrm>
    </dsp:sp>
    <dsp:sp modelId="{0CD7203D-FD7B-8941-96CD-57B37D42F47C}">
      <dsp:nvSpPr>
        <dsp:cNvPr id="0" name=""/>
        <dsp:cNvSpPr/>
      </dsp:nvSpPr>
      <dsp:spPr>
        <a:xfrm>
          <a:off x="0" y="1067341"/>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3174DB-167A-E14F-8947-50F938A85114}">
      <dsp:nvSpPr>
        <dsp:cNvPr id="0" name=""/>
        <dsp:cNvSpPr/>
      </dsp:nvSpPr>
      <dsp:spPr>
        <a:xfrm>
          <a:off x="0" y="1067341"/>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He who would do great things should not attempt them all alone. By Seneca</a:t>
          </a:r>
        </a:p>
      </dsp:txBody>
      <dsp:txXfrm>
        <a:off x="0" y="1067341"/>
        <a:ext cx="10511589" cy="1066689"/>
      </dsp:txXfrm>
    </dsp:sp>
    <dsp:sp modelId="{C3143F3E-4773-E541-AC02-9487BE9EB1DF}">
      <dsp:nvSpPr>
        <dsp:cNvPr id="0" name=""/>
        <dsp:cNvSpPr/>
      </dsp:nvSpPr>
      <dsp:spPr>
        <a:xfrm>
          <a:off x="0" y="2134031"/>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50851-9066-B34C-9106-A625AEA034DD}">
      <dsp:nvSpPr>
        <dsp:cNvPr id="0" name=""/>
        <dsp:cNvSpPr/>
      </dsp:nvSpPr>
      <dsp:spPr>
        <a:xfrm>
          <a:off x="0" y="2134031"/>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Be brave to stand for what you believe in even if you stand alone.” by Roy T. Bennett</a:t>
          </a:r>
        </a:p>
      </dsp:txBody>
      <dsp:txXfrm>
        <a:off x="0" y="2134031"/>
        <a:ext cx="10511589" cy="1066689"/>
      </dsp:txXfrm>
    </dsp:sp>
    <dsp:sp modelId="{7266838C-9C95-5145-B627-EEE9D4C5F3F1}">
      <dsp:nvSpPr>
        <dsp:cNvPr id="0" name=""/>
        <dsp:cNvSpPr/>
      </dsp:nvSpPr>
      <dsp:spPr>
        <a:xfrm>
          <a:off x="0" y="3200720"/>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D5C69-7E47-0041-B30A-0E48F67CE19A}">
      <dsp:nvSpPr>
        <dsp:cNvPr id="0" name=""/>
        <dsp:cNvSpPr/>
      </dsp:nvSpPr>
      <dsp:spPr>
        <a:xfrm>
          <a:off x="0" y="3200720"/>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“Commitment is an act, not a word.” by Jean-Paul Sartre</a:t>
          </a:r>
        </a:p>
      </dsp:txBody>
      <dsp:txXfrm>
        <a:off x="0" y="3200720"/>
        <a:ext cx="10511589" cy="1066689"/>
      </dsp:txXfrm>
    </dsp:sp>
    <dsp:sp modelId="{248F5221-AC5F-E648-BE3D-56A1CF18D320}">
      <dsp:nvSpPr>
        <dsp:cNvPr id="0" name=""/>
        <dsp:cNvSpPr/>
      </dsp:nvSpPr>
      <dsp:spPr>
        <a:xfrm>
          <a:off x="0" y="4267410"/>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0AB59-E4F6-8B42-A1EA-C4DCB79C3D63}">
      <dsp:nvSpPr>
        <dsp:cNvPr id="0" name=""/>
        <dsp:cNvSpPr/>
      </dsp:nvSpPr>
      <dsp:spPr>
        <a:xfrm>
          <a:off x="0" y="4267410"/>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“One finger cannot lift a pebble.” by Hopi</a:t>
          </a:r>
        </a:p>
      </dsp:txBody>
      <dsp:txXfrm>
        <a:off x="0" y="4267410"/>
        <a:ext cx="10511589" cy="10666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D643E-B93E-B648-AE92-928CB1E116DE}">
      <dsp:nvSpPr>
        <dsp:cNvPr id="0" name=""/>
        <dsp:cNvSpPr/>
      </dsp:nvSpPr>
      <dsp:spPr>
        <a:xfrm>
          <a:off x="0" y="100610"/>
          <a:ext cx="5962720" cy="47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Learn to predict Events</a:t>
          </a:r>
        </a:p>
      </dsp:txBody>
      <dsp:txXfrm>
        <a:off x="23417" y="124027"/>
        <a:ext cx="5915886" cy="432866"/>
      </dsp:txXfrm>
    </dsp:sp>
    <dsp:sp modelId="{C742E2C1-C496-B241-B5B9-AC14D0FA316B}">
      <dsp:nvSpPr>
        <dsp:cNvPr id="0" name=""/>
        <dsp:cNvSpPr/>
      </dsp:nvSpPr>
      <dsp:spPr>
        <a:xfrm>
          <a:off x="0" y="637910"/>
          <a:ext cx="5962720" cy="479700"/>
        </a:xfrm>
        <a:prstGeom prst="round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Identify Elements Around You</a:t>
          </a:r>
        </a:p>
      </dsp:txBody>
      <dsp:txXfrm>
        <a:off x="23417" y="661327"/>
        <a:ext cx="5915886" cy="432866"/>
      </dsp:txXfrm>
    </dsp:sp>
    <dsp:sp modelId="{23EADCBD-8605-4047-9FA4-DC19908E681B}">
      <dsp:nvSpPr>
        <dsp:cNvPr id="0" name=""/>
        <dsp:cNvSpPr/>
      </dsp:nvSpPr>
      <dsp:spPr>
        <a:xfrm>
          <a:off x="0" y="1175211"/>
          <a:ext cx="5962720" cy="47970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Trust Your Feelings</a:t>
          </a:r>
        </a:p>
      </dsp:txBody>
      <dsp:txXfrm>
        <a:off x="23417" y="1198628"/>
        <a:ext cx="5915886" cy="432866"/>
      </dsp:txXfrm>
    </dsp:sp>
    <dsp:sp modelId="{11F484F2-D05F-6547-BC91-6020DBAE1DF7}">
      <dsp:nvSpPr>
        <dsp:cNvPr id="0" name=""/>
        <dsp:cNvSpPr/>
      </dsp:nvSpPr>
      <dsp:spPr>
        <a:xfrm>
          <a:off x="0" y="1712511"/>
          <a:ext cx="5962720" cy="479700"/>
        </a:xfrm>
        <a:prstGeom prst="round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Limit Situational Overload</a:t>
          </a:r>
        </a:p>
      </dsp:txBody>
      <dsp:txXfrm>
        <a:off x="23417" y="1735928"/>
        <a:ext cx="5915886" cy="432866"/>
      </dsp:txXfrm>
    </dsp:sp>
    <dsp:sp modelId="{21F9DFDA-DB67-D844-BA79-44767FE3B87E}">
      <dsp:nvSpPr>
        <dsp:cNvPr id="0" name=""/>
        <dsp:cNvSpPr/>
      </dsp:nvSpPr>
      <dsp:spPr>
        <a:xfrm>
          <a:off x="0" y="2249811"/>
          <a:ext cx="5962720" cy="4797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Avoid Complacency</a:t>
          </a:r>
        </a:p>
      </dsp:txBody>
      <dsp:txXfrm>
        <a:off x="23417" y="2273228"/>
        <a:ext cx="5915886" cy="432866"/>
      </dsp:txXfrm>
    </dsp:sp>
    <dsp:sp modelId="{586429DA-A8B7-6D47-9F85-67C66E5DA286}">
      <dsp:nvSpPr>
        <dsp:cNvPr id="0" name=""/>
        <dsp:cNvSpPr/>
      </dsp:nvSpPr>
      <dsp:spPr>
        <a:xfrm>
          <a:off x="0" y="2787111"/>
          <a:ext cx="5962720" cy="479700"/>
        </a:xfrm>
        <a:prstGeom prst="round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Be Aware of Time</a:t>
          </a:r>
        </a:p>
      </dsp:txBody>
      <dsp:txXfrm>
        <a:off x="23417" y="2810528"/>
        <a:ext cx="5915886" cy="432866"/>
      </dsp:txXfrm>
    </dsp:sp>
    <dsp:sp modelId="{AC0BEDC8-8860-BC48-8BF7-8841A1164FC4}">
      <dsp:nvSpPr>
        <dsp:cNvPr id="0" name=""/>
        <dsp:cNvSpPr/>
      </dsp:nvSpPr>
      <dsp:spPr>
        <a:xfrm>
          <a:off x="0" y="3324411"/>
          <a:ext cx="5962720" cy="47970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Begin to Evaluate and Understand Situations</a:t>
          </a:r>
        </a:p>
      </dsp:txBody>
      <dsp:txXfrm>
        <a:off x="23417" y="3347828"/>
        <a:ext cx="5915886" cy="432866"/>
      </dsp:txXfrm>
    </dsp:sp>
    <dsp:sp modelId="{0A4CF7B2-379A-FE4A-BC0C-E7D880452E31}">
      <dsp:nvSpPr>
        <dsp:cNvPr id="0" name=""/>
        <dsp:cNvSpPr/>
      </dsp:nvSpPr>
      <dsp:spPr>
        <a:xfrm>
          <a:off x="0" y="3861711"/>
          <a:ext cx="5962720" cy="479700"/>
        </a:xfrm>
        <a:prstGeom prst="round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Actively Prevent Fatigue</a:t>
          </a:r>
        </a:p>
      </dsp:txBody>
      <dsp:txXfrm>
        <a:off x="23417" y="3885128"/>
        <a:ext cx="5915886" cy="432866"/>
      </dsp:txXfrm>
    </dsp:sp>
    <dsp:sp modelId="{C89B9583-2B22-6B4A-B2C0-9119A6F4C8D9}">
      <dsp:nvSpPr>
        <dsp:cNvPr id="0" name=""/>
        <dsp:cNvSpPr/>
      </dsp:nvSpPr>
      <dsp:spPr>
        <a:xfrm>
          <a:off x="0" y="4399011"/>
          <a:ext cx="5962720" cy="479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Monitor </a:t>
          </a:r>
          <a:r>
            <a:rPr lang="en-US" sz="2000" kern="1200" dirty="0"/>
            <a:t>Performance of Others</a:t>
          </a:r>
        </a:p>
      </dsp:txBody>
      <dsp:txXfrm>
        <a:off x="23417" y="4422428"/>
        <a:ext cx="5915886" cy="4328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46E61-ECBC-2642-9752-7F1645185C6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24E96-6616-744B-AFC8-C9393336D311}">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Awareness</a:t>
          </a:r>
        </a:p>
      </dsp:txBody>
      <dsp:txXfrm>
        <a:off x="0" y="675"/>
        <a:ext cx="6900512" cy="1106957"/>
      </dsp:txXfrm>
    </dsp:sp>
    <dsp:sp modelId="{FEE630E3-41B6-464E-B577-CD6FAEFCC3F2}">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1BE37-ABF8-6443-9DA4-E1E592B858D6}">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Desire</a:t>
          </a:r>
        </a:p>
      </dsp:txBody>
      <dsp:txXfrm>
        <a:off x="0" y="1107633"/>
        <a:ext cx="6900512" cy="1106957"/>
      </dsp:txXfrm>
    </dsp:sp>
    <dsp:sp modelId="{5D35B568-0986-0743-8321-69815D7D590C}">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28822-27C5-7C4F-9031-84DA566A95F0}">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Knowledge</a:t>
          </a:r>
        </a:p>
      </dsp:txBody>
      <dsp:txXfrm>
        <a:off x="0" y="2214591"/>
        <a:ext cx="6900512" cy="1106957"/>
      </dsp:txXfrm>
    </dsp:sp>
    <dsp:sp modelId="{BEA790AA-D7E3-A34E-AC22-0D1C037942E9}">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F29B8-433D-A042-A612-EDFDEFFF7154}">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Ability </a:t>
          </a:r>
        </a:p>
      </dsp:txBody>
      <dsp:txXfrm>
        <a:off x="0" y="3321549"/>
        <a:ext cx="6900512" cy="1106957"/>
      </dsp:txXfrm>
    </dsp:sp>
    <dsp:sp modelId="{436DF68B-57A6-7B4E-9B36-9E519E52E4FB}">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C7731-BCB9-0C4D-97CB-772B5AED3CF8}">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Reinforcement (Supporting)</a:t>
          </a:r>
        </a:p>
      </dsp:txBody>
      <dsp:txXfrm>
        <a:off x="0" y="4428507"/>
        <a:ext cx="6900512" cy="11069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E5EAD-EAA5-9547-984E-6045EA720A5B}">
      <dsp:nvSpPr>
        <dsp:cNvPr id="0" name=""/>
        <dsp:cNvSpPr/>
      </dsp:nvSpPr>
      <dsp:spPr>
        <a:xfrm>
          <a:off x="0" y="172763"/>
          <a:ext cx="6263640" cy="11512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Awareness</a:t>
          </a:r>
        </a:p>
      </dsp:txBody>
      <dsp:txXfrm>
        <a:off x="56201" y="228964"/>
        <a:ext cx="6151238" cy="1038877"/>
      </dsp:txXfrm>
    </dsp:sp>
    <dsp:sp modelId="{1F154775-96B4-9748-B4E9-D9FD9FFE60B4}">
      <dsp:nvSpPr>
        <dsp:cNvPr id="0" name=""/>
        <dsp:cNvSpPr/>
      </dsp:nvSpPr>
      <dsp:spPr>
        <a:xfrm>
          <a:off x="0" y="1324043"/>
          <a:ext cx="6263640" cy="168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a:t>Low awareness - What questions might an employee ask?</a:t>
          </a:r>
        </a:p>
      </dsp:txBody>
      <dsp:txXfrm>
        <a:off x="0" y="1324043"/>
        <a:ext cx="6263640" cy="1689120"/>
      </dsp:txXfrm>
    </dsp:sp>
    <dsp:sp modelId="{60BF4487-05F3-9F46-A334-05A8966BF873}">
      <dsp:nvSpPr>
        <dsp:cNvPr id="0" name=""/>
        <dsp:cNvSpPr/>
      </dsp:nvSpPr>
      <dsp:spPr>
        <a:xfrm>
          <a:off x="0" y="3013164"/>
          <a:ext cx="6263640" cy="11512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Desire </a:t>
          </a:r>
        </a:p>
      </dsp:txBody>
      <dsp:txXfrm>
        <a:off x="56201" y="3069365"/>
        <a:ext cx="6151238" cy="1038877"/>
      </dsp:txXfrm>
    </dsp:sp>
    <dsp:sp modelId="{413B6351-E20F-724D-B466-B224B05806FE}">
      <dsp:nvSpPr>
        <dsp:cNvPr id="0" name=""/>
        <dsp:cNvSpPr/>
      </dsp:nvSpPr>
      <dsp:spPr>
        <a:xfrm>
          <a:off x="0" y="4164443"/>
          <a:ext cx="6263640" cy="116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a:t>What might we see when an employee has low desire?</a:t>
          </a:r>
        </a:p>
      </dsp:txBody>
      <dsp:txXfrm>
        <a:off x="0" y="4164443"/>
        <a:ext cx="6263640" cy="11674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ADA5C-2022-3745-A258-D997683D4AF9}">
      <dsp:nvSpPr>
        <dsp:cNvPr id="0" name=""/>
        <dsp:cNvSpPr/>
      </dsp:nvSpPr>
      <dsp:spPr>
        <a:xfrm>
          <a:off x="0" y="686406"/>
          <a:ext cx="6367912" cy="1193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How can we ensure our employees have the knowledge to do the job?</a:t>
          </a:r>
        </a:p>
      </dsp:txBody>
      <dsp:txXfrm>
        <a:off x="58257" y="744663"/>
        <a:ext cx="6251398" cy="1076886"/>
      </dsp:txXfrm>
    </dsp:sp>
    <dsp:sp modelId="{C1D35DCB-8D6A-884A-BDEC-21F644AFEF87}">
      <dsp:nvSpPr>
        <dsp:cNvPr id="0" name=""/>
        <dsp:cNvSpPr/>
      </dsp:nvSpPr>
      <dsp:spPr>
        <a:xfrm>
          <a:off x="0" y="1966206"/>
          <a:ext cx="6367912" cy="11934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As the employee how can we ensure we have the knowledge to do the job?</a:t>
          </a:r>
        </a:p>
      </dsp:txBody>
      <dsp:txXfrm>
        <a:off x="58257" y="2024463"/>
        <a:ext cx="6251398" cy="1076886"/>
      </dsp:txXfrm>
    </dsp:sp>
    <dsp:sp modelId="{A10E0CDB-854D-0943-BAF9-95C371793710}">
      <dsp:nvSpPr>
        <dsp:cNvPr id="0" name=""/>
        <dsp:cNvSpPr/>
      </dsp:nvSpPr>
      <dsp:spPr>
        <a:xfrm>
          <a:off x="0" y="3246006"/>
          <a:ext cx="6367912" cy="11934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Are we certain we understand the knowledge needed to do the job?</a:t>
          </a:r>
        </a:p>
      </dsp:txBody>
      <dsp:txXfrm>
        <a:off x="58257" y="3304263"/>
        <a:ext cx="6251398" cy="1076886"/>
      </dsp:txXfrm>
    </dsp:sp>
    <dsp:sp modelId="{E65EFA27-4251-D647-BA7F-5D57A14FF9CC}">
      <dsp:nvSpPr>
        <dsp:cNvPr id="0" name=""/>
        <dsp:cNvSpPr/>
      </dsp:nvSpPr>
      <dsp:spPr>
        <a:xfrm>
          <a:off x="0" y="4525806"/>
          <a:ext cx="6367912" cy="1193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How can we learn more about the work we are doing?</a:t>
          </a:r>
        </a:p>
      </dsp:txBody>
      <dsp:txXfrm>
        <a:off x="58257" y="4584063"/>
        <a:ext cx="6251398" cy="10768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1FE61-0FA5-CA46-AC13-B7847FB694F2}">
      <dsp:nvSpPr>
        <dsp:cNvPr id="0" name=""/>
        <dsp:cNvSpPr/>
      </dsp:nvSpPr>
      <dsp:spPr>
        <a:xfrm>
          <a:off x="0" y="39385"/>
          <a:ext cx="6367912" cy="310006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If we are uncomfortable to do something, what can we do?</a:t>
          </a:r>
        </a:p>
      </dsp:txBody>
      <dsp:txXfrm>
        <a:off x="151333" y="190718"/>
        <a:ext cx="6065246" cy="2797395"/>
      </dsp:txXfrm>
    </dsp:sp>
    <dsp:sp modelId="{A57E153C-FB08-3B46-AE25-9DD5472AEA1B}">
      <dsp:nvSpPr>
        <dsp:cNvPr id="0" name=""/>
        <dsp:cNvSpPr/>
      </dsp:nvSpPr>
      <dsp:spPr>
        <a:xfrm>
          <a:off x="0" y="3266166"/>
          <a:ext cx="6367912" cy="310006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What can the company do to ensure the employees have the ability to do the work?</a:t>
          </a:r>
        </a:p>
      </dsp:txBody>
      <dsp:txXfrm>
        <a:off x="151333" y="3417499"/>
        <a:ext cx="6065246" cy="279739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C1E65-CC3B-B243-B00D-C9AF31C51794}">
      <dsp:nvSpPr>
        <dsp:cNvPr id="0" name=""/>
        <dsp:cNvSpPr/>
      </dsp:nvSpPr>
      <dsp:spPr>
        <a:xfrm>
          <a:off x="0" y="383179"/>
          <a:ext cx="6367912" cy="2763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How are we supporting our employees?</a:t>
          </a:r>
        </a:p>
      </dsp:txBody>
      <dsp:txXfrm>
        <a:off x="134901" y="518080"/>
        <a:ext cx="6098110" cy="2493664"/>
      </dsp:txXfrm>
    </dsp:sp>
    <dsp:sp modelId="{653478F2-4A93-F74F-8394-94AF43E2BA46}">
      <dsp:nvSpPr>
        <dsp:cNvPr id="0" name=""/>
        <dsp:cNvSpPr/>
      </dsp:nvSpPr>
      <dsp:spPr>
        <a:xfrm>
          <a:off x="0" y="3198229"/>
          <a:ext cx="6367912" cy="276346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How could we be showing our employees more support as it relates to a safety culture and mind set?</a:t>
          </a:r>
        </a:p>
      </dsp:txBody>
      <dsp:txXfrm>
        <a:off x="134901" y="3333130"/>
        <a:ext cx="6098110" cy="24936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ECF1E-DAA4-214B-8BF1-2190632717A1}">
      <dsp:nvSpPr>
        <dsp:cNvPr id="0" name=""/>
        <dsp:cNvSpPr/>
      </dsp:nvSpPr>
      <dsp:spPr>
        <a:xfrm>
          <a:off x="0" y="0"/>
          <a:ext cx="453157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8B404C-8A1F-8E4A-8955-296D7EDEAC70}">
      <dsp:nvSpPr>
        <dsp:cNvPr id="0" name=""/>
        <dsp:cNvSpPr/>
      </dsp:nvSpPr>
      <dsp:spPr>
        <a:xfrm>
          <a:off x="0" y="0"/>
          <a:ext cx="453157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Rushing</a:t>
          </a:r>
        </a:p>
      </dsp:txBody>
      <dsp:txXfrm>
        <a:off x="0" y="0"/>
        <a:ext cx="4531572" cy="1601403"/>
      </dsp:txXfrm>
    </dsp:sp>
    <dsp:sp modelId="{CDD4B8AA-84F4-9045-9C2F-22B29B039644}">
      <dsp:nvSpPr>
        <dsp:cNvPr id="0" name=""/>
        <dsp:cNvSpPr/>
      </dsp:nvSpPr>
      <dsp:spPr>
        <a:xfrm>
          <a:off x="0" y="1601403"/>
          <a:ext cx="4531572"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85EAA-603F-4642-BA53-3BF677FBADA7}">
      <dsp:nvSpPr>
        <dsp:cNvPr id="0" name=""/>
        <dsp:cNvSpPr/>
      </dsp:nvSpPr>
      <dsp:spPr>
        <a:xfrm>
          <a:off x="0" y="1601403"/>
          <a:ext cx="453157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Frustration </a:t>
          </a:r>
        </a:p>
      </dsp:txBody>
      <dsp:txXfrm>
        <a:off x="0" y="1601403"/>
        <a:ext cx="4531572" cy="1601403"/>
      </dsp:txXfrm>
    </dsp:sp>
    <dsp:sp modelId="{59E1DE24-3FF2-D946-AC95-42F7BCF3E0F2}">
      <dsp:nvSpPr>
        <dsp:cNvPr id="0" name=""/>
        <dsp:cNvSpPr/>
      </dsp:nvSpPr>
      <dsp:spPr>
        <a:xfrm>
          <a:off x="0" y="3202806"/>
          <a:ext cx="4531572"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5AB13F-B9AD-B045-A3F6-2A1593D991E9}">
      <dsp:nvSpPr>
        <dsp:cNvPr id="0" name=""/>
        <dsp:cNvSpPr/>
      </dsp:nvSpPr>
      <dsp:spPr>
        <a:xfrm>
          <a:off x="0" y="3202806"/>
          <a:ext cx="453157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Fatigue</a:t>
          </a:r>
        </a:p>
      </dsp:txBody>
      <dsp:txXfrm>
        <a:off x="0" y="3202806"/>
        <a:ext cx="4531572" cy="1601403"/>
      </dsp:txXfrm>
    </dsp:sp>
    <dsp:sp modelId="{8BC1C021-2B6D-2F41-9DB9-6225C1CFDACF}">
      <dsp:nvSpPr>
        <dsp:cNvPr id="0" name=""/>
        <dsp:cNvSpPr/>
      </dsp:nvSpPr>
      <dsp:spPr>
        <a:xfrm>
          <a:off x="0" y="4804209"/>
          <a:ext cx="4531572"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4A040-9E7C-C348-B27A-BAB9163940F0}">
      <dsp:nvSpPr>
        <dsp:cNvPr id="0" name=""/>
        <dsp:cNvSpPr/>
      </dsp:nvSpPr>
      <dsp:spPr>
        <a:xfrm>
          <a:off x="0" y="4804209"/>
          <a:ext cx="453157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Complacency</a:t>
          </a:r>
        </a:p>
      </dsp:txBody>
      <dsp:txXfrm>
        <a:off x="0" y="4804209"/>
        <a:ext cx="4531572" cy="16014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08428-FB8E-D44E-A269-5F6747EF16C8}">
      <dsp:nvSpPr>
        <dsp:cNvPr id="0" name=""/>
        <dsp:cNvSpPr/>
      </dsp:nvSpPr>
      <dsp:spPr>
        <a:xfrm>
          <a:off x="0" y="642622"/>
          <a:ext cx="5453063" cy="2068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Where do you go from here?</a:t>
          </a:r>
        </a:p>
      </dsp:txBody>
      <dsp:txXfrm>
        <a:off x="100979" y="743601"/>
        <a:ext cx="5251105" cy="1866602"/>
      </dsp:txXfrm>
    </dsp:sp>
    <dsp:sp modelId="{5AF29CA8-987D-CB42-B600-B877B55E8AFC}">
      <dsp:nvSpPr>
        <dsp:cNvPr id="0" name=""/>
        <dsp:cNvSpPr/>
      </dsp:nvSpPr>
      <dsp:spPr>
        <a:xfrm>
          <a:off x="0" y="2860942"/>
          <a:ext cx="5453063" cy="20685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What makes that important to you?</a:t>
          </a:r>
        </a:p>
      </dsp:txBody>
      <dsp:txXfrm>
        <a:off x="100979" y="2961921"/>
        <a:ext cx="5251105" cy="1866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BF580-1821-554A-89C7-67E2588D9BC4}">
      <dsp:nvSpPr>
        <dsp:cNvPr id="0" name=""/>
        <dsp:cNvSpPr/>
      </dsp:nvSpPr>
      <dsp:spPr>
        <a:xfrm>
          <a:off x="0" y="13116"/>
          <a:ext cx="6367912" cy="14630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Rushing</a:t>
          </a:r>
        </a:p>
      </dsp:txBody>
      <dsp:txXfrm>
        <a:off x="71422" y="84538"/>
        <a:ext cx="6225068" cy="1320241"/>
      </dsp:txXfrm>
    </dsp:sp>
    <dsp:sp modelId="{E796A0E3-79A2-B542-A800-03F178715D08}">
      <dsp:nvSpPr>
        <dsp:cNvPr id="0" name=""/>
        <dsp:cNvSpPr/>
      </dsp:nvSpPr>
      <dsp:spPr>
        <a:xfrm>
          <a:off x="0" y="1651881"/>
          <a:ext cx="6367912" cy="146308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Frustration </a:t>
          </a:r>
        </a:p>
      </dsp:txBody>
      <dsp:txXfrm>
        <a:off x="71422" y="1723303"/>
        <a:ext cx="6225068" cy="1320241"/>
      </dsp:txXfrm>
    </dsp:sp>
    <dsp:sp modelId="{CFFA663D-90BC-6841-955C-3077B655D535}">
      <dsp:nvSpPr>
        <dsp:cNvPr id="0" name=""/>
        <dsp:cNvSpPr/>
      </dsp:nvSpPr>
      <dsp:spPr>
        <a:xfrm>
          <a:off x="0" y="3290646"/>
          <a:ext cx="6367912" cy="146308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Fatigue</a:t>
          </a:r>
        </a:p>
      </dsp:txBody>
      <dsp:txXfrm>
        <a:off x="71422" y="3362068"/>
        <a:ext cx="6225068" cy="1320241"/>
      </dsp:txXfrm>
    </dsp:sp>
    <dsp:sp modelId="{7EAAB941-6A75-934B-B035-DB54D2EED2E9}">
      <dsp:nvSpPr>
        <dsp:cNvPr id="0" name=""/>
        <dsp:cNvSpPr/>
      </dsp:nvSpPr>
      <dsp:spPr>
        <a:xfrm>
          <a:off x="0" y="4929411"/>
          <a:ext cx="6367912" cy="14630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Complacency</a:t>
          </a:r>
        </a:p>
      </dsp:txBody>
      <dsp:txXfrm>
        <a:off x="71422" y="5000833"/>
        <a:ext cx="6225068" cy="1320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EF782-61E3-1A45-9AB2-3BD2ED1A62AD}">
      <dsp:nvSpPr>
        <dsp:cNvPr id="0" name=""/>
        <dsp:cNvSpPr/>
      </dsp:nvSpPr>
      <dsp:spPr>
        <a:xfrm>
          <a:off x="0" y="50619"/>
          <a:ext cx="6367912" cy="11917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Our documents</a:t>
          </a:r>
        </a:p>
      </dsp:txBody>
      <dsp:txXfrm>
        <a:off x="58177" y="108796"/>
        <a:ext cx="6251558" cy="1075400"/>
      </dsp:txXfrm>
    </dsp:sp>
    <dsp:sp modelId="{B27CEABE-2EB7-E549-A086-EAB5B838837F}">
      <dsp:nvSpPr>
        <dsp:cNvPr id="0" name=""/>
        <dsp:cNvSpPr/>
      </dsp:nvSpPr>
      <dsp:spPr>
        <a:xfrm>
          <a:off x="0" y="1328774"/>
          <a:ext cx="6367912" cy="119175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The way we communicate</a:t>
          </a:r>
        </a:p>
      </dsp:txBody>
      <dsp:txXfrm>
        <a:off x="58177" y="1386951"/>
        <a:ext cx="6251558" cy="1075400"/>
      </dsp:txXfrm>
    </dsp:sp>
    <dsp:sp modelId="{2137F2BA-D02F-6844-B065-287DAC5A8455}">
      <dsp:nvSpPr>
        <dsp:cNvPr id="0" name=""/>
        <dsp:cNvSpPr/>
      </dsp:nvSpPr>
      <dsp:spPr>
        <a:xfrm>
          <a:off x="0" y="2606929"/>
          <a:ext cx="6367912" cy="119175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How we use technology</a:t>
          </a:r>
        </a:p>
      </dsp:txBody>
      <dsp:txXfrm>
        <a:off x="58177" y="2665106"/>
        <a:ext cx="6251558" cy="1075400"/>
      </dsp:txXfrm>
    </dsp:sp>
    <dsp:sp modelId="{B5A2373E-16EF-574F-995B-E466EAC5BF1C}">
      <dsp:nvSpPr>
        <dsp:cNvPr id="0" name=""/>
        <dsp:cNvSpPr/>
      </dsp:nvSpPr>
      <dsp:spPr>
        <a:xfrm>
          <a:off x="0" y="3885083"/>
          <a:ext cx="6367912" cy="119175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Our comfort and ability to work with numbers </a:t>
          </a:r>
        </a:p>
      </dsp:txBody>
      <dsp:txXfrm>
        <a:off x="58177" y="3943260"/>
        <a:ext cx="6251558" cy="1075400"/>
      </dsp:txXfrm>
    </dsp:sp>
    <dsp:sp modelId="{C796EE55-4A0F-0445-A052-08AF23CFEE82}">
      <dsp:nvSpPr>
        <dsp:cNvPr id="0" name=""/>
        <dsp:cNvSpPr/>
      </dsp:nvSpPr>
      <dsp:spPr>
        <a:xfrm>
          <a:off x="0" y="5163238"/>
          <a:ext cx="6367912" cy="119175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Providing learning opportunities </a:t>
          </a:r>
        </a:p>
      </dsp:txBody>
      <dsp:txXfrm>
        <a:off x="58177" y="5221415"/>
        <a:ext cx="6251558" cy="1075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BF580-1821-554A-89C7-67E2588D9BC4}">
      <dsp:nvSpPr>
        <dsp:cNvPr id="0" name=""/>
        <dsp:cNvSpPr/>
      </dsp:nvSpPr>
      <dsp:spPr>
        <a:xfrm>
          <a:off x="0" y="13116"/>
          <a:ext cx="6367912" cy="14630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Rushing</a:t>
          </a:r>
        </a:p>
      </dsp:txBody>
      <dsp:txXfrm>
        <a:off x="71422" y="84538"/>
        <a:ext cx="6225068" cy="1320241"/>
      </dsp:txXfrm>
    </dsp:sp>
    <dsp:sp modelId="{E796A0E3-79A2-B542-A800-03F178715D08}">
      <dsp:nvSpPr>
        <dsp:cNvPr id="0" name=""/>
        <dsp:cNvSpPr/>
      </dsp:nvSpPr>
      <dsp:spPr>
        <a:xfrm>
          <a:off x="0" y="1651881"/>
          <a:ext cx="6367912" cy="146308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Frustration </a:t>
          </a:r>
        </a:p>
      </dsp:txBody>
      <dsp:txXfrm>
        <a:off x="71422" y="1723303"/>
        <a:ext cx="6225068" cy="1320241"/>
      </dsp:txXfrm>
    </dsp:sp>
    <dsp:sp modelId="{CFFA663D-90BC-6841-955C-3077B655D535}">
      <dsp:nvSpPr>
        <dsp:cNvPr id="0" name=""/>
        <dsp:cNvSpPr/>
      </dsp:nvSpPr>
      <dsp:spPr>
        <a:xfrm>
          <a:off x="0" y="3290646"/>
          <a:ext cx="6367912" cy="146308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Fatigue</a:t>
          </a:r>
        </a:p>
      </dsp:txBody>
      <dsp:txXfrm>
        <a:off x="71422" y="3362068"/>
        <a:ext cx="6225068" cy="1320241"/>
      </dsp:txXfrm>
    </dsp:sp>
    <dsp:sp modelId="{7EAAB941-6A75-934B-B035-DB54D2EED2E9}">
      <dsp:nvSpPr>
        <dsp:cNvPr id="0" name=""/>
        <dsp:cNvSpPr/>
      </dsp:nvSpPr>
      <dsp:spPr>
        <a:xfrm>
          <a:off x="0" y="4929411"/>
          <a:ext cx="6367912" cy="14630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Complacency</a:t>
          </a:r>
        </a:p>
      </dsp:txBody>
      <dsp:txXfrm>
        <a:off x="71422" y="5000833"/>
        <a:ext cx="6225068" cy="13202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7A258-F49E-AB42-B121-DA2100E81FA3}">
      <dsp:nvSpPr>
        <dsp:cNvPr id="0" name=""/>
        <dsp:cNvSpPr/>
      </dsp:nvSpPr>
      <dsp:spPr>
        <a:xfrm>
          <a:off x="0" y="1019483"/>
          <a:ext cx="6900512" cy="1079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Perception of the situation</a:t>
          </a:r>
        </a:p>
      </dsp:txBody>
      <dsp:txXfrm>
        <a:off x="52688" y="1072171"/>
        <a:ext cx="6795136" cy="973949"/>
      </dsp:txXfrm>
    </dsp:sp>
    <dsp:sp modelId="{F1442AB0-3F94-0E4E-9803-5C076578FFB6}">
      <dsp:nvSpPr>
        <dsp:cNvPr id="0" name=""/>
        <dsp:cNvSpPr/>
      </dsp:nvSpPr>
      <dsp:spPr>
        <a:xfrm>
          <a:off x="0" y="2228408"/>
          <a:ext cx="6900512" cy="107932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Assessment of the situation</a:t>
          </a:r>
        </a:p>
      </dsp:txBody>
      <dsp:txXfrm>
        <a:off x="52688" y="2281096"/>
        <a:ext cx="6795136" cy="973949"/>
      </dsp:txXfrm>
    </dsp:sp>
    <dsp:sp modelId="{E2F27016-4912-4040-A2C2-178714042442}">
      <dsp:nvSpPr>
        <dsp:cNvPr id="0" name=""/>
        <dsp:cNvSpPr/>
      </dsp:nvSpPr>
      <dsp:spPr>
        <a:xfrm>
          <a:off x="0" y="3437332"/>
          <a:ext cx="6900512" cy="10793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Decision Making </a:t>
          </a:r>
        </a:p>
      </dsp:txBody>
      <dsp:txXfrm>
        <a:off x="52688" y="3490020"/>
        <a:ext cx="6795136" cy="9739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D0872-33AB-204A-BC75-57127577ADAA}">
      <dsp:nvSpPr>
        <dsp:cNvPr id="0" name=""/>
        <dsp:cNvSpPr/>
      </dsp:nvSpPr>
      <dsp:spPr>
        <a:xfrm>
          <a:off x="0" y="88770"/>
          <a:ext cx="6900512" cy="2585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Cognitive overload</a:t>
          </a:r>
        </a:p>
      </dsp:txBody>
      <dsp:txXfrm>
        <a:off x="126223" y="214993"/>
        <a:ext cx="6648066" cy="2333254"/>
      </dsp:txXfrm>
    </dsp:sp>
    <dsp:sp modelId="{70561A73-5C02-824B-B020-5EAF152A6D54}">
      <dsp:nvSpPr>
        <dsp:cNvPr id="0" name=""/>
        <dsp:cNvSpPr/>
      </dsp:nvSpPr>
      <dsp:spPr>
        <a:xfrm>
          <a:off x="0" y="2861670"/>
          <a:ext cx="6900512" cy="2585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Emotional Overload</a:t>
          </a:r>
        </a:p>
      </dsp:txBody>
      <dsp:txXfrm>
        <a:off x="126223" y="2987893"/>
        <a:ext cx="6648066" cy="23332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DB0CE-AFD0-CB49-AF49-2503C6E18DFD}">
      <dsp:nvSpPr>
        <dsp:cNvPr id="0" name=""/>
        <dsp:cNvSpPr/>
      </dsp:nvSpPr>
      <dsp:spPr>
        <a:xfrm>
          <a:off x="0" y="19534"/>
          <a:ext cx="6367912" cy="15095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How do I feel right now?</a:t>
          </a:r>
        </a:p>
      </dsp:txBody>
      <dsp:txXfrm>
        <a:off x="73690" y="93224"/>
        <a:ext cx="6220532" cy="1362175"/>
      </dsp:txXfrm>
    </dsp:sp>
    <dsp:sp modelId="{6289EAF0-2F23-D942-BD74-CB00AA767504}">
      <dsp:nvSpPr>
        <dsp:cNvPr id="0" name=""/>
        <dsp:cNvSpPr/>
      </dsp:nvSpPr>
      <dsp:spPr>
        <a:xfrm>
          <a:off x="0" y="1638530"/>
          <a:ext cx="6367912" cy="150955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What things are influencing this emotional state?</a:t>
          </a:r>
        </a:p>
      </dsp:txBody>
      <dsp:txXfrm>
        <a:off x="73690" y="1712220"/>
        <a:ext cx="6220532" cy="1362175"/>
      </dsp:txXfrm>
    </dsp:sp>
    <dsp:sp modelId="{2F45DAC9-1680-2042-98D3-A3512B987CFA}">
      <dsp:nvSpPr>
        <dsp:cNvPr id="0" name=""/>
        <dsp:cNvSpPr/>
      </dsp:nvSpPr>
      <dsp:spPr>
        <a:xfrm>
          <a:off x="0" y="3257526"/>
          <a:ext cx="6367912" cy="150955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Is there an immediate threat in the environment?</a:t>
          </a:r>
        </a:p>
      </dsp:txBody>
      <dsp:txXfrm>
        <a:off x="73690" y="3331216"/>
        <a:ext cx="6220532" cy="1362175"/>
      </dsp:txXfrm>
    </dsp:sp>
    <dsp:sp modelId="{FF447FB2-C15E-5145-AE30-1CD9806A0BBE}">
      <dsp:nvSpPr>
        <dsp:cNvPr id="0" name=""/>
        <dsp:cNvSpPr/>
      </dsp:nvSpPr>
      <dsp:spPr>
        <a:xfrm>
          <a:off x="0" y="4876522"/>
          <a:ext cx="6367912" cy="150955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What hope do I have?</a:t>
          </a:r>
        </a:p>
      </dsp:txBody>
      <dsp:txXfrm>
        <a:off x="73690" y="4950212"/>
        <a:ext cx="6220532" cy="13621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A6360-E272-FF46-ABFB-DC74A039586D}">
      <dsp:nvSpPr>
        <dsp:cNvPr id="0" name=""/>
        <dsp:cNvSpPr/>
      </dsp:nvSpPr>
      <dsp:spPr>
        <a:xfrm>
          <a:off x="0" y="462821"/>
          <a:ext cx="6900512" cy="222460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n-US" sz="5600" kern="1200"/>
            <a:t>How did I get here?</a:t>
          </a:r>
        </a:p>
      </dsp:txBody>
      <dsp:txXfrm>
        <a:off x="108596" y="571417"/>
        <a:ext cx="6683320" cy="2007416"/>
      </dsp:txXfrm>
    </dsp:sp>
    <dsp:sp modelId="{3849FE9F-319E-F346-8E45-46056AB54C78}">
      <dsp:nvSpPr>
        <dsp:cNvPr id="0" name=""/>
        <dsp:cNvSpPr/>
      </dsp:nvSpPr>
      <dsp:spPr>
        <a:xfrm>
          <a:off x="0" y="2848710"/>
          <a:ext cx="6900512" cy="222460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n-US" sz="5600" kern="1200"/>
            <a:t>What things have changed around me?</a:t>
          </a:r>
        </a:p>
      </dsp:txBody>
      <dsp:txXfrm>
        <a:off x="108596" y="2957306"/>
        <a:ext cx="6683320" cy="20074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AA725-F802-4849-AE42-1B4E98CDA6FA}">
      <dsp:nvSpPr>
        <dsp:cNvPr id="0" name=""/>
        <dsp:cNvSpPr/>
      </dsp:nvSpPr>
      <dsp:spPr>
        <a:xfrm>
          <a:off x="0" y="17569"/>
          <a:ext cx="6192319" cy="111230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What goal do I want to achieve?</a:t>
          </a:r>
        </a:p>
      </dsp:txBody>
      <dsp:txXfrm>
        <a:off x="54298" y="71867"/>
        <a:ext cx="6083723" cy="1003708"/>
      </dsp:txXfrm>
    </dsp:sp>
    <dsp:sp modelId="{CE5C481F-F05A-1349-9A6A-08AF9A78EE37}">
      <dsp:nvSpPr>
        <dsp:cNvPr id="0" name=""/>
        <dsp:cNvSpPr/>
      </dsp:nvSpPr>
      <dsp:spPr>
        <a:xfrm>
          <a:off x="0" y="1210513"/>
          <a:ext cx="6192319" cy="111230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How likely are the worst omens to come true?</a:t>
          </a:r>
        </a:p>
      </dsp:txBody>
      <dsp:txXfrm>
        <a:off x="54298" y="1264811"/>
        <a:ext cx="6083723" cy="1003708"/>
      </dsp:txXfrm>
    </dsp:sp>
    <dsp:sp modelId="{0B0F086E-8ED5-E14E-98F7-874DFEAA4766}">
      <dsp:nvSpPr>
        <dsp:cNvPr id="0" name=""/>
        <dsp:cNvSpPr/>
      </dsp:nvSpPr>
      <dsp:spPr>
        <a:xfrm>
          <a:off x="0" y="2403458"/>
          <a:ext cx="6192319" cy="1112304"/>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How can I avoid or minimize the danger that I see on the horizon?</a:t>
          </a:r>
        </a:p>
      </dsp:txBody>
      <dsp:txXfrm>
        <a:off x="54298" y="2457756"/>
        <a:ext cx="6083723" cy="1003708"/>
      </dsp:txXfrm>
    </dsp:sp>
    <dsp:sp modelId="{01B6CE1C-2DA6-E24A-A8AA-81F9B815AA89}">
      <dsp:nvSpPr>
        <dsp:cNvPr id="0" name=""/>
        <dsp:cNvSpPr/>
      </dsp:nvSpPr>
      <dsp:spPr>
        <a:xfrm>
          <a:off x="0" y="3596402"/>
          <a:ext cx="6192319" cy="111230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What have I done in similar situations in the past?</a:t>
          </a:r>
        </a:p>
      </dsp:txBody>
      <dsp:txXfrm>
        <a:off x="54298" y="3650700"/>
        <a:ext cx="6083723" cy="10037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82192-F350-6644-A682-DAC4DC7A6E63}"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6A10B0-7FD5-7746-840F-D7C9A63A31FA}" type="slidenum">
              <a:rPr lang="en-US" smtClean="0"/>
              <a:t>‹#›</a:t>
            </a:fld>
            <a:endParaRPr lang="en-US"/>
          </a:p>
        </p:txBody>
      </p:sp>
    </p:spTree>
    <p:extLst>
      <p:ext uri="{BB962C8B-B14F-4D97-AF65-F5344CB8AC3E}">
        <p14:creationId xmlns:p14="http://schemas.microsoft.com/office/powerpoint/2010/main" val="803512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orm.jotform.com/21061456046625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Chat box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do these quotes relate the your idea or beliefs around safety?</a:t>
            </a:r>
            <a:r>
              <a:rPr lang="en-US" dirty="0">
                <a:effectLst/>
              </a:rPr>
              <a:t> </a:t>
            </a:r>
          </a:p>
          <a:p>
            <a:r>
              <a:rPr lang="en-US" sz="1200" kern="1200" dirty="0">
                <a:solidFill>
                  <a:schemeClr val="tx1"/>
                </a:solidFill>
                <a:effectLst/>
                <a:latin typeface="+mn-lt"/>
                <a:ea typeface="+mn-ea"/>
                <a:cs typeface="+mn-cs"/>
              </a:rPr>
              <a:t>What is your personal why for being interested in safety in the workplace?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7</a:t>
            </a:fld>
            <a:endParaRPr lang="en-US"/>
          </a:p>
        </p:txBody>
      </p:sp>
    </p:spTree>
    <p:extLst>
      <p:ext uri="{BB962C8B-B14F-4D97-AF65-F5344CB8AC3E}">
        <p14:creationId xmlns:p14="http://schemas.microsoft.com/office/powerpoint/2010/main" val="685747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hlinkClick r:id="rId3"/>
              </a:rPr>
              <a:t>https://form.jotform.com/210614560466250</a:t>
            </a:r>
            <a:br>
              <a:rPr lang="en-US" dirty="0"/>
            </a:br>
            <a:endParaRPr lang="en-US" dirty="0"/>
          </a:p>
          <a:p>
            <a:r>
              <a:rPr lang="en-US" dirty="0"/>
              <a:t>Safety Mindset</a:t>
            </a:r>
            <a:r>
              <a:rPr lang="en-US" baseline="0" dirty="0"/>
              <a:t> form </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62</a:t>
            </a:fld>
            <a:endParaRPr lang="en-US"/>
          </a:p>
        </p:txBody>
      </p:sp>
    </p:spTree>
    <p:extLst>
      <p:ext uri="{BB962C8B-B14F-4D97-AF65-F5344CB8AC3E}">
        <p14:creationId xmlns:p14="http://schemas.microsoft.com/office/powerpoint/2010/main" val="196287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a:t>
            </a:r>
            <a:r>
              <a:rPr lang="en-US" baseline="0" dirty="0"/>
              <a:t> do these four </a:t>
            </a:r>
            <a:r>
              <a:rPr lang="en-US" baseline="0" dirty="0" err="1"/>
              <a:t>behavious</a:t>
            </a:r>
            <a:r>
              <a:rPr lang="en-US" baseline="0" dirty="0"/>
              <a:t> things show up in the workplace?</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10</a:t>
            </a:fld>
            <a:endParaRPr lang="en-US"/>
          </a:p>
        </p:txBody>
      </p:sp>
    </p:spTree>
    <p:extLst>
      <p:ext uri="{BB962C8B-B14F-4D97-AF65-F5344CB8AC3E}">
        <p14:creationId xmlns:p14="http://schemas.microsoft.com/office/powerpoint/2010/main" val="59200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a:t>
            </a:r>
            <a:r>
              <a:rPr lang="en-US" baseline="0" dirty="0"/>
              <a:t> do these four </a:t>
            </a:r>
            <a:r>
              <a:rPr lang="en-US" baseline="0" dirty="0" err="1"/>
              <a:t>behavious</a:t>
            </a:r>
            <a:r>
              <a:rPr lang="en-US" baseline="0" dirty="0"/>
              <a:t> things show up in the workplace?</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23</a:t>
            </a:fld>
            <a:endParaRPr lang="en-US"/>
          </a:p>
        </p:txBody>
      </p:sp>
    </p:spTree>
    <p:extLst>
      <p:ext uri="{BB962C8B-B14F-4D97-AF65-F5344CB8AC3E}">
        <p14:creationId xmlns:p14="http://schemas.microsoft.com/office/powerpoint/2010/main" val="36643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Rushing</a:t>
            </a:r>
            <a:r>
              <a:rPr lang="en-US" baseline="0" dirty="0"/>
              <a:t> </a:t>
            </a:r>
            <a:r>
              <a:rPr lang="mr-IN" baseline="0" dirty="0"/>
              <a:t>–</a:t>
            </a:r>
            <a:r>
              <a:rPr lang="en-US" baseline="0" dirty="0"/>
              <a:t> Frustration </a:t>
            </a:r>
            <a:r>
              <a:rPr lang="mr-IN" baseline="0" dirty="0"/>
              <a:t>–</a:t>
            </a:r>
            <a:r>
              <a:rPr lang="en-US" baseline="0" dirty="0"/>
              <a:t> Fatigue - Complacency</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27</a:t>
            </a:fld>
            <a:endParaRPr lang="en-US"/>
          </a:p>
        </p:txBody>
      </p:sp>
    </p:spTree>
    <p:extLst>
      <p:ext uri="{BB962C8B-B14F-4D97-AF65-F5344CB8AC3E}">
        <p14:creationId xmlns:p14="http://schemas.microsoft.com/office/powerpoint/2010/main" val="45158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a:t>
            </a:r>
            <a:r>
              <a:rPr lang="en-US" baseline="0" dirty="0"/>
              <a:t> for work</a:t>
            </a:r>
            <a:r>
              <a:rPr lang="mr-IN" baseline="0" dirty="0"/>
              <a:t>…</a:t>
            </a:r>
            <a:r>
              <a:rPr lang="en-CA" baseline="0" dirty="0"/>
              <a:t>.</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28</a:t>
            </a:fld>
            <a:endParaRPr lang="en-US"/>
          </a:p>
        </p:txBody>
      </p:sp>
    </p:spTree>
    <p:extLst>
      <p:ext uri="{BB962C8B-B14F-4D97-AF65-F5344CB8AC3E}">
        <p14:creationId xmlns:p14="http://schemas.microsoft.com/office/powerpoint/2010/main" val="1038048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Jot Forms at this time.</a:t>
            </a:r>
          </a:p>
        </p:txBody>
      </p:sp>
      <p:sp>
        <p:nvSpPr>
          <p:cNvPr id="4" name="Slide Number Placeholder 3"/>
          <p:cNvSpPr>
            <a:spLocks noGrp="1"/>
          </p:cNvSpPr>
          <p:nvPr>
            <p:ph type="sldNum" sz="quarter" idx="10"/>
          </p:nvPr>
        </p:nvSpPr>
        <p:spPr/>
        <p:txBody>
          <a:bodyPr/>
          <a:lstStyle/>
          <a:p>
            <a:fld id="{4F6A10B0-7FD5-7746-840F-D7C9A63A31FA}" type="slidenum">
              <a:rPr lang="en-US" smtClean="0"/>
              <a:t>39</a:t>
            </a:fld>
            <a:endParaRPr lang="en-US"/>
          </a:p>
        </p:txBody>
      </p:sp>
    </p:spTree>
    <p:extLst>
      <p:ext uri="{BB962C8B-B14F-4D97-AF65-F5344CB8AC3E}">
        <p14:creationId xmlns:p14="http://schemas.microsoft.com/office/powerpoint/2010/main" val="329699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46</a:t>
            </a:fld>
            <a:endParaRPr lang="en-US"/>
          </a:p>
        </p:txBody>
      </p:sp>
    </p:spTree>
    <p:extLst>
      <p:ext uri="{BB962C8B-B14F-4D97-AF65-F5344CB8AC3E}">
        <p14:creationId xmlns:p14="http://schemas.microsoft.com/office/powerpoint/2010/main" val="38271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a:t>
            </a:r>
            <a:r>
              <a:rPr lang="en-US" baseline="0" dirty="0"/>
              <a:t> the things on this chart influence our ability to create a safety culture?</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50</a:t>
            </a:fld>
            <a:endParaRPr lang="en-US"/>
          </a:p>
        </p:txBody>
      </p:sp>
    </p:spTree>
    <p:extLst>
      <p:ext uri="{BB962C8B-B14F-4D97-AF65-F5344CB8AC3E}">
        <p14:creationId xmlns:p14="http://schemas.microsoft.com/office/powerpoint/2010/main" val="1893824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a:t>
            </a:r>
            <a:r>
              <a:rPr lang="en-US" baseline="0" dirty="0"/>
              <a:t> do these four </a:t>
            </a:r>
            <a:r>
              <a:rPr lang="en-US" baseline="0" dirty="0" err="1"/>
              <a:t>behavious</a:t>
            </a:r>
            <a:r>
              <a:rPr lang="en-US" baseline="0" dirty="0"/>
              <a:t> things show up in the workplace?</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60</a:t>
            </a:fld>
            <a:endParaRPr lang="en-US"/>
          </a:p>
        </p:txBody>
      </p:sp>
    </p:spTree>
    <p:extLst>
      <p:ext uri="{BB962C8B-B14F-4D97-AF65-F5344CB8AC3E}">
        <p14:creationId xmlns:p14="http://schemas.microsoft.com/office/powerpoint/2010/main" val="304398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5A5088-4DFB-2A46-A864-9E316E9C3345}"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92937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A5088-4DFB-2A46-A864-9E316E9C3345}"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91001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A5088-4DFB-2A46-A864-9E316E9C3345}"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82555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A5088-4DFB-2A46-A864-9E316E9C3345}"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29795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A5088-4DFB-2A46-A864-9E316E9C3345}"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509284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5A5088-4DFB-2A46-A864-9E316E9C3345}"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8277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5A5088-4DFB-2A46-A864-9E316E9C3345}"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60954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5A5088-4DFB-2A46-A864-9E316E9C3345}"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13292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A5088-4DFB-2A46-A864-9E316E9C3345}"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53375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5A5088-4DFB-2A46-A864-9E316E9C3345}"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58575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5A5088-4DFB-2A46-A864-9E316E9C3345}"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44372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A5088-4DFB-2A46-A864-9E316E9C3345}" type="datetimeFigureOut">
              <a:rPr lang="en-US" smtClean="0"/>
              <a:t>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566EF-75B1-154B-85AF-364985E5D975}" type="slidenum">
              <a:rPr lang="en-US" smtClean="0"/>
              <a:t>‹#›</a:t>
            </a:fld>
            <a:endParaRPr lang="en-US"/>
          </a:p>
        </p:txBody>
      </p:sp>
    </p:spTree>
    <p:extLst>
      <p:ext uri="{BB962C8B-B14F-4D97-AF65-F5344CB8AC3E}">
        <p14:creationId xmlns:p14="http://schemas.microsoft.com/office/powerpoint/2010/main" val="39664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mailto:info@wem.mb.ca" TargetMode="External"/><Relationship Id="rId2" Type="http://schemas.openxmlformats.org/officeDocument/2006/relationships/hyperlink" Target="http://www.wem.mb.c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mailto:drebello@wem.mb.c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hyperlink" Target="mailto:drebello@wem.mb.ca"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mailto:drebello@wem.mb.ca"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590662" y="4267832"/>
            <a:ext cx="4805996" cy="1297115"/>
          </a:xfrm>
        </p:spPr>
        <p:txBody>
          <a:bodyPr anchor="t">
            <a:noAutofit/>
          </a:bodyPr>
          <a:lstStyle/>
          <a:p>
            <a:pPr algn="l"/>
            <a:r>
              <a:rPr lang="en-US" sz="4400" dirty="0">
                <a:solidFill>
                  <a:srgbClr val="000000"/>
                </a:solidFill>
              </a:rPr>
              <a:t>Workplace Education Manitoba </a:t>
            </a:r>
          </a:p>
        </p:txBody>
      </p:sp>
      <p:sp>
        <p:nvSpPr>
          <p:cNvPr id="3" name="Subtitle 2"/>
          <p:cNvSpPr>
            <a:spLocks noGrp="1"/>
          </p:cNvSpPr>
          <p:nvPr>
            <p:ph type="subTitle" idx="1"/>
          </p:nvPr>
        </p:nvSpPr>
        <p:spPr>
          <a:xfrm>
            <a:off x="6590966" y="3428999"/>
            <a:ext cx="4805691" cy="838831"/>
          </a:xfrm>
        </p:spPr>
        <p:txBody>
          <a:bodyPr anchor="b">
            <a:normAutofit/>
          </a:bodyPr>
          <a:lstStyle/>
          <a:p>
            <a:pPr algn="l"/>
            <a:r>
              <a:rPr lang="en-US" sz="1800">
                <a:solidFill>
                  <a:srgbClr val="000000"/>
                </a:solidFill>
              </a:rPr>
              <a:t>www.wem.mb.ca</a:t>
            </a:r>
          </a:p>
        </p:txBody>
      </p:sp>
      <p:sp>
        <p:nvSpPr>
          <p:cNvPr id="2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p:nvPr/>
        </p:nvPicPr>
        <p:blipFill>
          <a:blip r:embed="rId3"/>
          <a:stretch>
            <a:fillRect/>
          </a:stretch>
        </p:blipFill>
        <p:spPr bwMode="auto">
          <a:xfrm>
            <a:off x="340470" y="2700621"/>
            <a:ext cx="4141760" cy="2371157"/>
          </a:xfrm>
          <a:custGeom>
            <a:avLst/>
            <a:gdLst/>
            <a:ahLst/>
            <a:cxnLst/>
            <a:rect l="l" t="t" r="r" b="b"/>
            <a:pathLst>
              <a:path w="4141760" h="4377846">
                <a:moveTo>
                  <a:pt x="0" y="0"/>
                </a:moveTo>
                <a:lnTo>
                  <a:pt x="4141760" y="0"/>
                </a:lnTo>
                <a:lnTo>
                  <a:pt x="4141760" y="4377846"/>
                </a:lnTo>
                <a:lnTo>
                  <a:pt x="0" y="4377846"/>
                </a:lnTo>
                <a:close/>
              </a:path>
            </a:pathLst>
          </a:custGeom>
          <a:solidFill>
            <a:srgbClr val="FFFFFF"/>
          </a:solidFill>
        </p:spPr>
      </p:pic>
    </p:spTree>
    <p:extLst>
      <p:ext uri="{BB962C8B-B14F-4D97-AF65-F5344CB8AC3E}">
        <p14:creationId xmlns:p14="http://schemas.microsoft.com/office/powerpoint/2010/main" val="614027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Our Behaviours</a:t>
            </a:r>
          </a:p>
        </p:txBody>
      </p:sp>
      <p:graphicFrame>
        <p:nvGraphicFramePr>
          <p:cNvPr id="5" name="Content Placeholder 2">
            <a:extLst>
              <a:ext uri="{FF2B5EF4-FFF2-40B4-BE49-F238E27FC236}">
                <a16:creationId xmlns:a16="http://schemas.microsoft.com/office/drawing/2014/main" id="{84788ADD-6C81-487A-9388-BE1A060DB04F}"/>
              </a:ext>
            </a:extLst>
          </p:cNvPr>
          <p:cNvGraphicFramePr>
            <a:graphicFrameLocks noGrp="1"/>
          </p:cNvGraphicFramePr>
          <p:nvPr>
            <p:ph idx="1"/>
            <p:extLst>
              <p:ext uri="{D42A27DB-BD31-4B8C-83A1-F6EECF244321}">
                <p14:modId xmlns:p14="http://schemas.microsoft.com/office/powerpoint/2010/main" val="1371422058"/>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061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dirty="0">
                <a:solidFill>
                  <a:schemeClr val="bg1"/>
                </a:solidFill>
              </a:rPr>
              <a:t>Workplace Community </a:t>
            </a:r>
            <a:r>
              <a:rPr lang="mr-IN" sz="4800" dirty="0">
                <a:solidFill>
                  <a:schemeClr val="bg1"/>
                </a:solidFill>
              </a:rPr>
              <a:t>–</a:t>
            </a:r>
            <a:r>
              <a:rPr lang="en-US" sz="4800" dirty="0">
                <a:solidFill>
                  <a:schemeClr val="bg1"/>
                </a:solidFill>
              </a:rPr>
              <a:t> Essential Skills </a:t>
            </a:r>
          </a:p>
        </p:txBody>
      </p:sp>
      <p:graphicFrame>
        <p:nvGraphicFramePr>
          <p:cNvPr id="5" name="Content Placeholder 2">
            <a:extLst>
              <a:ext uri="{FF2B5EF4-FFF2-40B4-BE49-F238E27FC236}">
                <a16:creationId xmlns:a16="http://schemas.microsoft.com/office/drawing/2014/main" id="{E6B48A36-5EE5-4730-9CE9-3DB930635A78}"/>
              </a:ext>
            </a:extLst>
          </p:cNvPr>
          <p:cNvGraphicFramePr>
            <a:graphicFrameLocks noGrp="1"/>
          </p:cNvGraphicFramePr>
          <p:nvPr>
            <p:ph idx="1"/>
            <p:extLst>
              <p:ext uri="{D42A27DB-BD31-4B8C-83A1-F6EECF244321}">
                <p14:modId xmlns:p14="http://schemas.microsoft.com/office/powerpoint/2010/main" val="311968590"/>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1394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75317"/>
          </a:xfrm>
        </p:spPr>
        <p:txBody>
          <a:bodyPr>
            <a:normAutofit/>
          </a:bodyPr>
          <a:lstStyle/>
          <a:p>
            <a:r>
              <a:rPr lang="en-US" dirty="0"/>
              <a:t>Small groups - How do these 4 </a:t>
            </a:r>
            <a:r>
              <a:rPr lang="en-US" dirty="0" err="1"/>
              <a:t>behaviours</a:t>
            </a:r>
            <a:r>
              <a:rPr lang="en-US" dirty="0"/>
              <a:t>  influence the way we work with documents, the way we communicate, how we use technology, accuracy with the numbers we are working with and writing down, and taking an interested in learning new things?</a:t>
            </a:r>
          </a:p>
        </p:txBody>
      </p:sp>
    </p:spTree>
    <p:extLst>
      <p:ext uri="{BB962C8B-B14F-4D97-AF65-F5344CB8AC3E}">
        <p14:creationId xmlns:p14="http://schemas.microsoft.com/office/powerpoint/2010/main" val="1261698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4095" y="851517"/>
            <a:ext cx="5238466" cy="2991416"/>
          </a:xfrm>
        </p:spPr>
        <p:txBody>
          <a:bodyPr vert="horz" lIns="91440" tIns="45720" rIns="91440" bIns="45720" rtlCol="0" anchor="b">
            <a:normAutofit/>
          </a:bodyPr>
          <a:lstStyle/>
          <a:p>
            <a:r>
              <a:rPr lang="en-US" sz="6000" kern="1200">
                <a:solidFill>
                  <a:schemeClr val="tx1"/>
                </a:solidFill>
                <a:latin typeface="+mj-lt"/>
                <a:ea typeface="+mj-ea"/>
                <a:cs typeface="+mj-cs"/>
              </a:rPr>
              <a:t>Our Response</a:t>
            </a:r>
          </a:p>
        </p:txBody>
      </p:sp>
      <p:sp>
        <p:nvSpPr>
          <p:cNvPr id="23" name="Freeform: Shape 22">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3"/>
          <p:cNvPicPr>
            <a:picLocks/>
          </p:cNvPicPr>
          <p:nvPr/>
        </p:nvPicPr>
        <p:blipFill rotWithShape="1">
          <a:blip r:embed="rId2">
            <a:extLst>
              <a:ext uri="{28A0092B-C50C-407E-A947-70E740481C1C}">
                <a14:useLocalDpi xmlns:a14="http://schemas.microsoft.com/office/drawing/2010/main" val="0"/>
              </a:ext>
            </a:extLst>
          </a:blip>
          <a:srcRect t="3588" r="-1" b="1795"/>
          <a:stretch/>
        </p:blipFill>
        <p:spPr bwMode="auto">
          <a:xfrm>
            <a:off x="7570752" y="2129307"/>
            <a:ext cx="3138834" cy="3217333"/>
          </a:xfrm>
          <a:prstGeom prst="rect">
            <a:avLst/>
          </a:prstGeom>
          <a:noFill/>
        </p:spPr>
      </p:pic>
    </p:spTree>
    <p:extLst>
      <p:ext uri="{BB962C8B-B14F-4D97-AF65-F5344CB8AC3E}">
        <p14:creationId xmlns:p14="http://schemas.microsoft.com/office/powerpoint/2010/main" val="2780671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our Ability to Working Together</a:t>
            </a:r>
          </a:p>
        </p:txBody>
      </p:sp>
      <p:sp>
        <p:nvSpPr>
          <p:cNvPr id="3" name="Content Placeholder 2"/>
          <p:cNvSpPr>
            <a:spLocks noGrp="1"/>
          </p:cNvSpPr>
          <p:nvPr>
            <p:ph idx="1"/>
          </p:nvPr>
        </p:nvSpPr>
        <p:spPr/>
        <p:txBody>
          <a:bodyPr>
            <a:normAutofit fontScale="62500" lnSpcReduction="20000"/>
          </a:bodyPr>
          <a:lstStyle/>
          <a:p>
            <a:pPr lvl="0"/>
            <a:r>
              <a:rPr lang="en-US" dirty="0"/>
              <a:t>They wave you off, sneer roll their eyes, or avoid eye contact</a:t>
            </a:r>
          </a:p>
          <a:p>
            <a:pPr lvl="0"/>
            <a:r>
              <a:rPr lang="en-US" dirty="0"/>
              <a:t>Talking to them feels like taking to the walls</a:t>
            </a:r>
          </a:p>
          <a:p>
            <a:pPr lvl="0"/>
            <a:r>
              <a:rPr lang="en-US" dirty="0"/>
              <a:t>They talk about you behind your back and isolate you</a:t>
            </a:r>
          </a:p>
          <a:p>
            <a:pPr lvl="0"/>
            <a:r>
              <a:rPr lang="en-US" dirty="0"/>
              <a:t>They steal your ideas and take credit for them</a:t>
            </a:r>
          </a:p>
          <a:p>
            <a:pPr lvl="0"/>
            <a:r>
              <a:rPr lang="en-US" dirty="0"/>
              <a:t>They take credit for your work and never acknowledge it</a:t>
            </a:r>
          </a:p>
          <a:p>
            <a:pPr lvl="0"/>
            <a:r>
              <a:rPr lang="en-US" dirty="0"/>
              <a:t>They do not value your time</a:t>
            </a:r>
          </a:p>
          <a:p>
            <a:pPr lvl="0"/>
            <a:r>
              <a:rPr lang="en-US" dirty="0"/>
              <a:t>They expect you to work with broken tools</a:t>
            </a:r>
          </a:p>
          <a:p>
            <a:pPr lvl="0"/>
            <a:r>
              <a:rPr lang="en-US" dirty="0"/>
              <a:t>They tell you one thing and then when you get to the job it is almost always different</a:t>
            </a:r>
          </a:p>
          <a:p>
            <a:pPr lvl="0"/>
            <a:r>
              <a:rPr lang="en-US" dirty="0"/>
              <a:t>They say a job will take X time, when every one knows it will take Y</a:t>
            </a:r>
          </a:p>
          <a:p>
            <a:pPr lvl="0"/>
            <a:r>
              <a:rPr lang="en-US" dirty="0"/>
              <a:t>They make mistakes on your pay </a:t>
            </a:r>
            <a:r>
              <a:rPr lang="en-US" dirty="0" err="1"/>
              <a:t>cheque</a:t>
            </a:r>
            <a:r>
              <a:rPr lang="en-US" dirty="0"/>
              <a:t>. I always have to check it over</a:t>
            </a:r>
          </a:p>
          <a:p>
            <a:pPr lvl="0"/>
            <a:r>
              <a:rPr lang="en-US" dirty="0"/>
              <a:t>They ignore your needs, but not those of your colleagues (others)</a:t>
            </a:r>
          </a:p>
          <a:p>
            <a:pPr lvl="0"/>
            <a:r>
              <a:rPr lang="en-US" dirty="0"/>
              <a:t>They overload you with work and keep things from you</a:t>
            </a:r>
          </a:p>
          <a:p>
            <a:pPr lvl="0"/>
            <a:r>
              <a:rPr lang="en-US" dirty="0"/>
              <a:t>Unrealistic timelines</a:t>
            </a:r>
          </a:p>
          <a:p>
            <a:endParaRPr lang="en-US" dirty="0"/>
          </a:p>
        </p:txBody>
      </p:sp>
    </p:spTree>
    <p:extLst>
      <p:ext uri="{BB962C8B-B14F-4D97-AF65-F5344CB8AC3E}">
        <p14:creationId xmlns:p14="http://schemas.microsoft.com/office/powerpoint/2010/main" val="901692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6326" y="3676926"/>
            <a:ext cx="10756232" cy="738664"/>
          </a:xfrm>
          <a:prstGeom prst="rect">
            <a:avLst/>
          </a:prstGeom>
        </p:spPr>
        <p:txBody>
          <a:bodyPr wrap="square">
            <a:spAutoFit/>
          </a:bodyPr>
          <a:lstStyle/>
          <a:p>
            <a:pPr>
              <a:spcAft>
                <a:spcPts val="0"/>
              </a:spcAft>
            </a:pPr>
            <a:r>
              <a:rPr lang="en-US" dirty="0">
                <a:effectLst/>
                <a:latin typeface="Century Gothic" charset="0"/>
                <a:ea typeface="Calibri" charset="0"/>
                <a:cs typeface="Times New Roman" charset="0"/>
              </a:rPr>
              <a:t>---------------------------------------------------------------------------------------------------------------------------------------</a:t>
            </a:r>
            <a:endParaRPr lang="en-US" dirty="0">
              <a:effectLst/>
              <a:latin typeface="Calibri" charset="0"/>
              <a:ea typeface="Calibri" charset="0"/>
              <a:cs typeface="Times New Roman" charset="0"/>
            </a:endParaRPr>
          </a:p>
          <a:p>
            <a:pPr>
              <a:spcAft>
                <a:spcPts val="0"/>
              </a:spcAft>
            </a:pPr>
            <a:r>
              <a:rPr lang="en-US" sz="2400" b="1" dirty="0">
                <a:effectLst/>
                <a:latin typeface="Century Gothic" charset="0"/>
                <a:ea typeface="Calibri" charset="0"/>
                <a:cs typeface="Times New Roman" charset="0"/>
              </a:rPr>
              <a:t>Lower  Contro</a:t>
            </a:r>
            <a:r>
              <a:rPr lang="en-US" sz="2400" b="1" dirty="0">
                <a:latin typeface="Century Gothic" charset="0"/>
                <a:ea typeface="Calibri" charset="0"/>
                <a:cs typeface="Times New Roman" charset="0"/>
              </a:rPr>
              <a:t>l</a:t>
            </a:r>
            <a:r>
              <a:rPr lang="en-US" sz="2400" b="1" dirty="0">
                <a:effectLst/>
                <a:latin typeface="Century Gothic" charset="0"/>
                <a:ea typeface="Calibri" charset="0"/>
                <a:cs typeface="Times New Roman" charset="0"/>
              </a:rPr>
              <a:t>							High Control </a:t>
            </a:r>
            <a:r>
              <a:rPr lang="en-US" dirty="0">
                <a:effectLst/>
                <a:latin typeface="Century Gothic" charset="0"/>
                <a:ea typeface="Calibri" charset="0"/>
                <a:cs typeface="Times New Roman" charset="0"/>
              </a:rPr>
              <a:t> </a:t>
            </a:r>
            <a:endParaRPr lang="en-US" dirty="0">
              <a:effectLst/>
              <a:latin typeface="Calibri" charset="0"/>
              <a:ea typeface="Calibri" charset="0"/>
              <a:cs typeface="Times New Roman" charset="0"/>
            </a:endParaRPr>
          </a:p>
        </p:txBody>
      </p:sp>
      <p:sp>
        <p:nvSpPr>
          <p:cNvPr id="2" name="TextBox 1"/>
          <p:cNvSpPr txBox="1"/>
          <p:nvPr/>
        </p:nvSpPr>
        <p:spPr>
          <a:xfrm>
            <a:off x="4114800" y="1251285"/>
            <a:ext cx="4090737" cy="793504"/>
          </a:xfrm>
          <a:prstGeom prst="rect">
            <a:avLst/>
          </a:prstGeom>
          <a:noFill/>
        </p:spPr>
        <p:txBody>
          <a:bodyPr wrap="square" rtlCol="0">
            <a:spAutoFit/>
          </a:bodyPr>
          <a:lstStyle/>
          <a:p>
            <a:pPr algn="ctr"/>
            <a:r>
              <a:rPr lang="en-US" sz="4400" dirty="0"/>
              <a:t>Anger</a:t>
            </a:r>
          </a:p>
        </p:txBody>
      </p:sp>
    </p:spTree>
    <p:extLst>
      <p:ext uri="{BB962C8B-B14F-4D97-AF65-F5344CB8AC3E}">
        <p14:creationId xmlns:p14="http://schemas.microsoft.com/office/powerpoint/2010/main" val="181026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75317"/>
          </a:xfrm>
        </p:spPr>
        <p:txBody>
          <a:bodyPr>
            <a:normAutofit fontScale="90000"/>
          </a:bodyPr>
          <a:lstStyle/>
          <a:p>
            <a:r>
              <a:rPr lang="en-US" dirty="0"/>
              <a:t>White board </a:t>
            </a:r>
            <a:r>
              <a:rPr lang="mr-IN" dirty="0"/>
              <a:t>–</a:t>
            </a:r>
            <a:r>
              <a:rPr lang="en-CA" dirty="0"/>
              <a:t> LO </a:t>
            </a:r>
            <a:r>
              <a:rPr lang="mr-IN" dirty="0"/>
              <a:t>–</a:t>
            </a:r>
            <a:r>
              <a:rPr lang="en-CA" dirty="0"/>
              <a:t> Not being present at work</a:t>
            </a:r>
            <a:br>
              <a:rPr lang="en-CA" dirty="0"/>
            </a:br>
            <a:r>
              <a:rPr lang="en-US" dirty="0"/>
              <a:t>We are looping back </a:t>
            </a:r>
            <a:r>
              <a:rPr lang="mr-IN" dirty="0"/>
              <a:t>–</a:t>
            </a:r>
            <a:r>
              <a:rPr lang="en-US" dirty="0"/>
              <a:t> </a:t>
            </a:r>
            <a:br>
              <a:rPr lang="en-US" dirty="0"/>
            </a:br>
            <a:r>
              <a:rPr lang="en-US" dirty="0"/>
              <a:t>a)What are signs you are not present at work? </a:t>
            </a:r>
            <a:br>
              <a:rPr lang="en-US" dirty="0"/>
            </a:br>
            <a:r>
              <a:rPr lang="en-US" dirty="0"/>
              <a:t>b) Any surprises</a:t>
            </a:r>
            <a:br>
              <a:rPr lang="en-US" dirty="0"/>
            </a:br>
            <a:r>
              <a:rPr lang="en-US" dirty="0"/>
              <a:t>c) What is the value in understanding when  you are not present at work?</a:t>
            </a:r>
            <a:br>
              <a:rPr lang="en-US" dirty="0"/>
            </a:br>
            <a:r>
              <a:rPr lang="en-US" dirty="0"/>
              <a:t>d) What are some techniques you use when you are nor present at work?</a:t>
            </a:r>
          </a:p>
        </p:txBody>
      </p:sp>
    </p:spTree>
    <p:extLst>
      <p:ext uri="{BB962C8B-B14F-4D97-AF65-F5344CB8AC3E}">
        <p14:creationId xmlns:p14="http://schemas.microsoft.com/office/powerpoint/2010/main" val="1032669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65129" y="1400930"/>
            <a:ext cx="4977578" cy="3639289"/>
          </a:xfrm>
        </p:spPr>
        <p:txBody>
          <a:bodyPr anchor="ctr">
            <a:normAutofit/>
          </a:bodyPr>
          <a:lstStyle/>
          <a:p>
            <a:pPr marL="514350" indent="-514350">
              <a:buAutoNum type="alphaUcParenR"/>
            </a:pPr>
            <a:r>
              <a:rPr lang="en-US" sz="3200" dirty="0">
                <a:solidFill>
                  <a:srgbClr val="000000"/>
                </a:solidFill>
              </a:rPr>
              <a:t>What causes you to get upset with people at work or on the job site?</a:t>
            </a:r>
          </a:p>
          <a:p>
            <a:pPr marL="514350" indent="-514350">
              <a:buAutoNum type="alphaUcParenR"/>
            </a:pPr>
            <a:endParaRPr lang="en-US" sz="3200" dirty="0">
              <a:solidFill>
                <a:srgbClr val="000000"/>
              </a:solidFill>
            </a:endParaRPr>
          </a:p>
          <a:p>
            <a:pPr marL="514350" indent="-514350">
              <a:buAutoNum type="alphaUcParenR"/>
            </a:pPr>
            <a:r>
              <a:rPr lang="en-US" sz="3200" dirty="0">
                <a:solidFill>
                  <a:srgbClr val="000000"/>
                </a:solidFill>
              </a:rPr>
              <a:t>What happens to you when this occurs?</a:t>
            </a:r>
          </a:p>
        </p:txBody>
      </p:sp>
      <p:pic>
        <p:nvPicPr>
          <p:cNvPr id="8" name="Content Placeholder 3"/>
          <p:cNvPicPr>
            <a:picLocks noChangeAspect="1"/>
          </p:cNvPicPr>
          <p:nvPr/>
        </p:nvPicPr>
        <p:blipFill rotWithShape="1">
          <a:blip r:embed="rId3">
            <a:alphaModFix/>
          </a:blip>
          <a:srcRect t="4231" r="3" b="3"/>
          <a:stretch/>
        </p:blipFill>
        <p:spPr>
          <a:xfrm>
            <a:off x="7903"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Tree>
    <p:extLst>
      <p:ext uri="{BB962C8B-B14F-4D97-AF65-F5344CB8AC3E}">
        <p14:creationId xmlns:p14="http://schemas.microsoft.com/office/powerpoint/2010/main" val="4208141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our Ability to Working Together</a:t>
            </a:r>
          </a:p>
        </p:txBody>
      </p:sp>
      <p:sp>
        <p:nvSpPr>
          <p:cNvPr id="3" name="Content Placeholder 2"/>
          <p:cNvSpPr>
            <a:spLocks noGrp="1"/>
          </p:cNvSpPr>
          <p:nvPr>
            <p:ph idx="1"/>
          </p:nvPr>
        </p:nvSpPr>
        <p:spPr/>
        <p:txBody>
          <a:bodyPr>
            <a:normAutofit/>
          </a:bodyPr>
          <a:lstStyle/>
          <a:p>
            <a:pPr lvl="0"/>
            <a:r>
              <a:rPr lang="en-US" dirty="0"/>
              <a:t>They wave you off, sneer roll their eyes, or avoid eye contact</a:t>
            </a:r>
          </a:p>
          <a:p>
            <a:pPr lvl="0"/>
            <a:r>
              <a:rPr lang="en-US" dirty="0"/>
              <a:t>Talking to them feels like taking to the walls</a:t>
            </a:r>
          </a:p>
          <a:p>
            <a:pPr lvl="0"/>
            <a:r>
              <a:rPr lang="en-US" dirty="0"/>
              <a:t>They talk about you behind your back and isolate you</a:t>
            </a:r>
          </a:p>
          <a:p>
            <a:pPr lvl="0"/>
            <a:r>
              <a:rPr lang="en-US" dirty="0"/>
              <a:t>They steal your ideas and take credit for them</a:t>
            </a:r>
          </a:p>
          <a:p>
            <a:pPr lvl="0"/>
            <a:r>
              <a:rPr lang="en-US" dirty="0"/>
              <a:t>They take credit for your work and never acknowledge it</a:t>
            </a:r>
          </a:p>
          <a:p>
            <a:pPr lvl="0"/>
            <a:r>
              <a:rPr lang="en-US" dirty="0"/>
              <a:t>They do not value your time</a:t>
            </a:r>
          </a:p>
        </p:txBody>
      </p:sp>
    </p:spTree>
    <p:extLst>
      <p:ext uri="{BB962C8B-B14F-4D97-AF65-F5344CB8AC3E}">
        <p14:creationId xmlns:p14="http://schemas.microsoft.com/office/powerpoint/2010/main" val="1609329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en-US" dirty="0"/>
              <a:t>Impact on our Ability to Working Together</a:t>
            </a:r>
          </a:p>
        </p:txBody>
      </p:sp>
      <p:sp>
        <p:nvSpPr>
          <p:cNvPr id="3" name="Content Placeholder 2"/>
          <p:cNvSpPr>
            <a:spLocks noGrp="1"/>
          </p:cNvSpPr>
          <p:nvPr>
            <p:ph idx="1"/>
          </p:nvPr>
        </p:nvSpPr>
        <p:spPr/>
        <p:txBody>
          <a:bodyPr>
            <a:normAutofit/>
          </a:bodyPr>
          <a:lstStyle/>
          <a:p>
            <a:pPr lvl="0"/>
            <a:r>
              <a:rPr lang="en-US" dirty="0"/>
              <a:t>They expect you to work with broken tools</a:t>
            </a:r>
          </a:p>
          <a:p>
            <a:pPr lvl="0"/>
            <a:r>
              <a:rPr lang="en-US" dirty="0"/>
              <a:t>They tell you one thing and then when you get to the job it is almost always different</a:t>
            </a:r>
          </a:p>
          <a:p>
            <a:pPr lvl="0"/>
            <a:r>
              <a:rPr lang="en-US" dirty="0"/>
              <a:t>They say a job will take X time, whenever one knows it will take Y.</a:t>
            </a:r>
          </a:p>
          <a:p>
            <a:pPr lvl="0"/>
            <a:r>
              <a:rPr lang="en-US" dirty="0"/>
              <a:t>They make mistakes on my pay </a:t>
            </a:r>
            <a:r>
              <a:rPr lang="en-US" dirty="0" err="1"/>
              <a:t>cheque</a:t>
            </a:r>
            <a:r>
              <a:rPr lang="en-US" dirty="0"/>
              <a:t>. I always have to check it over </a:t>
            </a:r>
          </a:p>
          <a:p>
            <a:pPr lvl="0"/>
            <a:r>
              <a:rPr lang="en-US" dirty="0"/>
              <a:t>They ignore your needs, but not those of your colleagues (others)</a:t>
            </a:r>
          </a:p>
          <a:p>
            <a:pPr lvl="0"/>
            <a:r>
              <a:rPr lang="en-US" dirty="0"/>
              <a:t>They overload you with work and keep things from you</a:t>
            </a:r>
          </a:p>
          <a:p>
            <a:endParaRPr lang="en-US" dirty="0"/>
          </a:p>
        </p:txBody>
      </p:sp>
    </p:spTree>
    <p:extLst>
      <p:ext uri="{BB962C8B-B14F-4D97-AF65-F5344CB8AC3E}">
        <p14:creationId xmlns:p14="http://schemas.microsoft.com/office/powerpoint/2010/main" val="799272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2" name="Rectangle 11">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1143001" y="1676400"/>
            <a:ext cx="4038600" cy="3505200"/>
          </a:xfrm>
        </p:spPr>
        <p:txBody>
          <a:bodyPr anchor="t">
            <a:normAutofit/>
          </a:bodyPr>
          <a:lstStyle/>
          <a:p>
            <a:r>
              <a:rPr lang="en-US" sz="4000"/>
              <a:t>Vision</a:t>
            </a:r>
          </a:p>
        </p:txBody>
      </p:sp>
      <p:sp>
        <p:nvSpPr>
          <p:cNvPr id="3" name="Content Placeholder 2"/>
          <p:cNvSpPr>
            <a:spLocks noGrp="1"/>
          </p:cNvSpPr>
          <p:nvPr>
            <p:ph idx="1"/>
          </p:nvPr>
        </p:nvSpPr>
        <p:spPr>
          <a:xfrm>
            <a:off x="5181601" y="1676400"/>
            <a:ext cx="5181599" cy="3505200"/>
          </a:xfrm>
        </p:spPr>
        <p:txBody>
          <a:bodyPr>
            <a:noAutofit/>
          </a:bodyPr>
          <a:lstStyle/>
          <a:p>
            <a:pPr marL="0" indent="0">
              <a:buNone/>
            </a:pPr>
            <a:endParaRPr lang="en-CA" dirty="0">
              <a:solidFill>
                <a:schemeClr val="tx1">
                  <a:alpha val="55000"/>
                </a:schemeClr>
              </a:solidFill>
            </a:endParaRPr>
          </a:p>
          <a:p>
            <a:pPr marL="0" indent="0">
              <a:buNone/>
            </a:pPr>
            <a:r>
              <a:rPr lang="en-CA" dirty="0">
                <a:solidFill>
                  <a:schemeClr val="tx1">
                    <a:alpha val="55000"/>
                  </a:schemeClr>
                </a:solidFill>
              </a:rPr>
              <a:t>Our vision is that all Manitobans have access to the Essential Skills knowledge and training required to determine and pursue their goals related to learning, the workplace and life.</a:t>
            </a:r>
            <a:br>
              <a:rPr lang="en-CA" dirty="0">
                <a:solidFill>
                  <a:schemeClr val="tx1">
                    <a:alpha val="55000"/>
                  </a:schemeClr>
                </a:solidFill>
              </a:rPr>
            </a:br>
            <a:endParaRPr lang="en-US" dirty="0">
              <a:solidFill>
                <a:schemeClr val="tx1">
                  <a:alpha val="55000"/>
                </a:schemeClr>
              </a:solidFill>
            </a:endParaRPr>
          </a:p>
        </p:txBody>
      </p:sp>
      <p:sp>
        <p:nvSpPr>
          <p:cNvPr id="4" name="Rectangle 3"/>
          <p:cNvSpPr/>
          <p:nvPr/>
        </p:nvSpPr>
        <p:spPr>
          <a:xfrm>
            <a:off x="395536" y="6544817"/>
            <a:ext cx="4489285" cy="246221"/>
          </a:xfrm>
          <a:prstGeom prst="rect">
            <a:avLst/>
          </a:prstGeom>
        </p:spPr>
        <p:txBody>
          <a:bodyPr wrap="square">
            <a:spAutoFit/>
          </a:bodyPr>
          <a:lstStyle/>
          <a:p>
            <a:pPr marL="0" marR="0" lvl="0" indent="0" defTabSz="914400" eaLnBrk="1" fontAlgn="auto" latinLnBrk="0" hangingPunct="1">
              <a:spcBef>
                <a:spcPts val="0"/>
              </a:spcBef>
              <a:spcAft>
                <a:spcPts val="600"/>
              </a:spcAft>
              <a:buClrTx/>
              <a:buSzTx/>
              <a:buFontTx/>
              <a:buNone/>
              <a:tabLst/>
              <a:defRPr/>
            </a:pPr>
            <a:r>
              <a:rPr kumimoji="0" lang="en-CA" sz="1000" b="0" i="0" u="none" strike="noStrike" kern="0" cap="none" spc="0" normalizeH="0" baseline="0" noProof="0" dirty="0">
                <a:ln>
                  <a:noFill/>
                </a:ln>
                <a:solidFill>
                  <a:srgbClr val="49711E">
                    <a:lumMod val="50000"/>
                  </a:srgbClr>
                </a:solidFill>
                <a:effectLst/>
                <a:uLnTx/>
                <a:uFillTx/>
              </a:rPr>
              <a:t>© 2021</a:t>
            </a:r>
            <a:r>
              <a:rPr kumimoji="0" lang="en-CA" sz="1000" b="0" i="0" u="none" strike="noStrike" kern="0" cap="none" spc="0" normalizeH="0" noProof="0" dirty="0">
                <a:ln>
                  <a:noFill/>
                </a:ln>
                <a:solidFill>
                  <a:srgbClr val="49711E">
                    <a:lumMod val="50000"/>
                  </a:srgbClr>
                </a:solidFill>
                <a:effectLst/>
                <a:uLnTx/>
                <a:uFillTx/>
              </a:rPr>
              <a:t> </a:t>
            </a:r>
            <a:r>
              <a:rPr kumimoji="0" lang="en-CA" sz="1000" b="0" i="0" u="none" strike="noStrike" kern="0" cap="none" spc="0" normalizeH="0" baseline="0" noProof="0" dirty="0">
                <a:ln>
                  <a:noFill/>
                </a:ln>
                <a:solidFill>
                  <a:srgbClr val="49711E">
                    <a:lumMod val="50000"/>
                  </a:srgbClr>
                </a:solidFill>
                <a:effectLst/>
                <a:uLnTx/>
                <a:uFillTx/>
              </a:rPr>
              <a:t>Workplace Education Manitoba.  All Rights Reserved.</a:t>
            </a:r>
          </a:p>
        </p:txBody>
      </p:sp>
    </p:spTree>
    <p:extLst>
      <p:ext uri="{BB962C8B-B14F-4D97-AF65-F5344CB8AC3E}">
        <p14:creationId xmlns:p14="http://schemas.microsoft.com/office/powerpoint/2010/main" val="2226864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1143001" y="1676400"/>
            <a:ext cx="4038600" cy="3505200"/>
          </a:xfrm>
        </p:spPr>
        <p:txBody>
          <a:bodyPr anchor="t">
            <a:normAutofit/>
          </a:bodyPr>
          <a:lstStyle/>
          <a:p>
            <a:r>
              <a:rPr lang="en-US" sz="4000"/>
              <a:t>What if we did more of these things?</a:t>
            </a:r>
          </a:p>
        </p:txBody>
      </p:sp>
      <p:sp>
        <p:nvSpPr>
          <p:cNvPr id="3" name="Content Placeholder 2"/>
          <p:cNvSpPr>
            <a:spLocks noGrp="1"/>
          </p:cNvSpPr>
          <p:nvPr>
            <p:ph idx="1"/>
          </p:nvPr>
        </p:nvSpPr>
        <p:spPr>
          <a:xfrm>
            <a:off x="5181601" y="1676400"/>
            <a:ext cx="5181599" cy="3505200"/>
          </a:xfrm>
        </p:spPr>
        <p:txBody>
          <a:bodyPr>
            <a:normAutofit/>
          </a:bodyPr>
          <a:lstStyle/>
          <a:p>
            <a:pPr lvl="0"/>
            <a:r>
              <a:rPr lang="en-US" sz="2000" dirty="0">
                <a:solidFill>
                  <a:schemeClr val="tx1">
                    <a:alpha val="55000"/>
                  </a:schemeClr>
                </a:solidFill>
              </a:rPr>
              <a:t>Correct hazards immediately when it is safe to do so</a:t>
            </a:r>
          </a:p>
          <a:p>
            <a:pPr lvl="0"/>
            <a:r>
              <a:rPr lang="en-US" sz="2000" dirty="0">
                <a:solidFill>
                  <a:schemeClr val="tx1">
                    <a:alpha val="55000"/>
                  </a:schemeClr>
                </a:solidFill>
              </a:rPr>
              <a:t>Remove defective tools (Tag them)</a:t>
            </a:r>
          </a:p>
          <a:p>
            <a:pPr lvl="0"/>
            <a:r>
              <a:rPr lang="en-US" sz="2000" dirty="0">
                <a:solidFill>
                  <a:schemeClr val="tx1">
                    <a:alpha val="55000"/>
                  </a:schemeClr>
                </a:solidFill>
              </a:rPr>
              <a:t>People understood their roles and responsibilities</a:t>
            </a:r>
          </a:p>
          <a:p>
            <a:pPr lvl="0"/>
            <a:r>
              <a:rPr lang="en-US" sz="2000" dirty="0">
                <a:solidFill>
                  <a:schemeClr val="tx1">
                    <a:alpha val="55000"/>
                  </a:schemeClr>
                </a:solidFill>
              </a:rPr>
              <a:t>Shared information or the plan for the day with the entire crew</a:t>
            </a:r>
          </a:p>
          <a:p>
            <a:pPr lvl="0"/>
            <a:r>
              <a:rPr lang="en-US" sz="2000" dirty="0">
                <a:solidFill>
                  <a:schemeClr val="tx1">
                    <a:alpha val="55000"/>
                  </a:schemeClr>
                </a:solidFill>
              </a:rPr>
              <a:t>Spoke to each other on the job site, instead of ignoring each other</a:t>
            </a:r>
          </a:p>
          <a:p>
            <a:r>
              <a:rPr lang="en-US" sz="2000" dirty="0">
                <a:solidFill>
                  <a:schemeClr val="tx1">
                    <a:alpha val="55000"/>
                  </a:schemeClr>
                </a:solidFill>
              </a:rPr>
              <a:t>Being pro-active versus reactive</a:t>
            </a:r>
            <a:r>
              <a:rPr lang="en-US" sz="2000" dirty="0">
                <a:solidFill>
                  <a:schemeClr val="tx1">
                    <a:alpha val="55000"/>
                  </a:schemeClr>
                </a:solidFill>
                <a:effectLst/>
              </a:rPr>
              <a:t> </a:t>
            </a:r>
            <a:endParaRPr lang="en-US" sz="2000" dirty="0">
              <a:solidFill>
                <a:schemeClr val="tx1">
                  <a:alpha val="55000"/>
                </a:schemeClr>
              </a:solidFill>
            </a:endParaRPr>
          </a:p>
        </p:txBody>
      </p:sp>
    </p:spTree>
    <p:extLst>
      <p:ext uri="{BB962C8B-B14F-4D97-AF65-F5344CB8AC3E}">
        <p14:creationId xmlns:p14="http://schemas.microsoft.com/office/powerpoint/2010/main" val="1410835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5958" y="866274"/>
            <a:ext cx="10607842" cy="5310689"/>
          </a:xfrm>
        </p:spPr>
        <p:txBody>
          <a:bodyPr>
            <a:normAutofit/>
          </a:bodyPr>
          <a:lstStyle/>
          <a:p>
            <a:pPr lvl="0"/>
            <a:r>
              <a:rPr lang="en-US" dirty="0"/>
              <a:t>Situation A – You hear about something and ask questions – How will the other person likely respond?</a:t>
            </a:r>
          </a:p>
          <a:p>
            <a:pPr lvl="0"/>
            <a:endParaRPr lang="en-US" dirty="0"/>
          </a:p>
          <a:p>
            <a:pPr lvl="0"/>
            <a:r>
              <a:rPr lang="en-US" dirty="0"/>
              <a:t>Situation B – You see something and start making assumptions as you are talking with the person? How will the other person likely respond?</a:t>
            </a:r>
          </a:p>
          <a:p>
            <a:pPr lvl="0"/>
            <a:endParaRPr lang="en-US" dirty="0"/>
          </a:p>
          <a:p>
            <a:pPr lvl="0"/>
            <a:r>
              <a:rPr lang="en-US" dirty="0"/>
              <a:t>Situation C – You hear something (call or phone) and your next step is a text with a bunch of unkind words, emoji, lol? How will the other person likely respond?</a:t>
            </a:r>
          </a:p>
        </p:txBody>
      </p:sp>
    </p:spTree>
    <p:extLst>
      <p:ext uri="{BB962C8B-B14F-4D97-AF65-F5344CB8AC3E}">
        <p14:creationId xmlns:p14="http://schemas.microsoft.com/office/powerpoint/2010/main" val="1009816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649705"/>
            <a:ext cx="10631905" cy="5527258"/>
          </a:xfrm>
        </p:spPr>
        <p:txBody>
          <a:bodyPr>
            <a:normAutofit/>
          </a:bodyPr>
          <a:lstStyle/>
          <a:p>
            <a:pPr lvl="0"/>
            <a:r>
              <a:rPr lang="en-US" dirty="0"/>
              <a:t>Situation D -  You hear someone name and automatically infer – X (Good or bad) - How will that influence how you respond to someone?</a:t>
            </a:r>
          </a:p>
          <a:p>
            <a:pPr lvl="0"/>
            <a:endParaRPr lang="en-US" dirty="0"/>
          </a:p>
          <a:p>
            <a:pPr lvl="0"/>
            <a:r>
              <a:rPr lang="en-US" dirty="0"/>
              <a:t>Situation E – You know person X needs to use a tool next or get into the spot to load up  - and you do not care for person A – What will you potentially do? How will the other person likely respond?</a:t>
            </a:r>
          </a:p>
          <a:p>
            <a:endParaRPr lang="en-US" dirty="0"/>
          </a:p>
          <a:p>
            <a:r>
              <a:rPr lang="en-US" dirty="0"/>
              <a:t>Situation F – You have inappropriate screen saver on your phone - How will the other person likely respond?</a:t>
            </a:r>
          </a:p>
        </p:txBody>
      </p:sp>
    </p:spTree>
    <p:extLst>
      <p:ext uri="{BB962C8B-B14F-4D97-AF65-F5344CB8AC3E}">
        <p14:creationId xmlns:p14="http://schemas.microsoft.com/office/powerpoint/2010/main" val="430283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Our Behaviours</a:t>
            </a:r>
          </a:p>
        </p:txBody>
      </p:sp>
      <p:graphicFrame>
        <p:nvGraphicFramePr>
          <p:cNvPr id="5" name="Content Placeholder 2">
            <a:extLst>
              <a:ext uri="{FF2B5EF4-FFF2-40B4-BE49-F238E27FC236}">
                <a16:creationId xmlns:a16="http://schemas.microsoft.com/office/drawing/2014/main" id="{84788ADD-6C81-487A-9388-BE1A060DB04F}"/>
              </a:ext>
            </a:extLst>
          </p:cNvPr>
          <p:cNvGraphicFramePr>
            <a:graphicFrameLocks noGrp="1"/>
          </p:cNvGraphicFramePr>
          <p:nvPr>
            <p:ph idx="1"/>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227221" y="2478504"/>
            <a:ext cx="2622884" cy="769441"/>
          </a:xfrm>
          <a:prstGeom prst="rect">
            <a:avLst/>
          </a:prstGeom>
          <a:noFill/>
        </p:spPr>
        <p:txBody>
          <a:bodyPr wrap="square" rtlCol="0">
            <a:spAutoFit/>
          </a:bodyPr>
          <a:lstStyle/>
          <a:p>
            <a:r>
              <a:rPr lang="en-US" sz="4400" dirty="0"/>
              <a:t>Reflection </a:t>
            </a:r>
          </a:p>
        </p:txBody>
      </p:sp>
    </p:spTree>
    <p:extLst>
      <p:ext uri="{BB962C8B-B14F-4D97-AF65-F5344CB8AC3E}">
        <p14:creationId xmlns:p14="http://schemas.microsoft.com/office/powerpoint/2010/main" val="1900903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2">
            <a:alphaModFix/>
            <a:extLst>
              <a:ext uri="{28A0092B-C50C-407E-A947-70E740481C1C}">
                <a14:useLocalDpi xmlns:a14="http://schemas.microsoft.com/office/drawing/2010/main" val="0"/>
              </a:ext>
            </a:extLst>
          </a:blip>
          <a:srcRect r="2" b="23635"/>
          <a:stretch/>
        </p:blipFill>
        <p:spPr bwMode="auto">
          <a:xfrm>
            <a:off x="5797543" y="10"/>
            <a:ext cx="6394152" cy="6857990"/>
          </a:xfrm>
          <a:prstGeom prst="rect">
            <a:avLst/>
          </a:prstGeom>
          <a:noFill/>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721895" y="798444"/>
            <a:ext cx="4886739" cy="2065071"/>
          </a:xfrm>
        </p:spPr>
        <p:txBody>
          <a:bodyPr>
            <a:normAutofit/>
          </a:bodyPr>
          <a:lstStyle/>
          <a:p>
            <a:r>
              <a:rPr lang="en-US" dirty="0">
                <a:solidFill>
                  <a:srgbClr val="000000"/>
                </a:solidFill>
              </a:rPr>
              <a:t>Situational Awareness</a:t>
            </a:r>
          </a:p>
        </p:txBody>
      </p:sp>
      <p:sp>
        <p:nvSpPr>
          <p:cNvPr id="3" name="TextBox 2"/>
          <p:cNvSpPr txBox="1"/>
          <p:nvPr/>
        </p:nvSpPr>
        <p:spPr>
          <a:xfrm>
            <a:off x="721895" y="3826042"/>
            <a:ext cx="4355431" cy="1077218"/>
          </a:xfrm>
          <a:prstGeom prst="rect">
            <a:avLst/>
          </a:prstGeom>
          <a:noFill/>
        </p:spPr>
        <p:txBody>
          <a:bodyPr wrap="square" rtlCol="0">
            <a:spAutoFit/>
          </a:bodyPr>
          <a:lstStyle/>
          <a:p>
            <a:r>
              <a:rPr lang="en-US" sz="3200" dirty="0"/>
              <a:t>What do you see in this picture?</a:t>
            </a:r>
          </a:p>
        </p:txBody>
      </p:sp>
    </p:spTree>
    <p:extLst>
      <p:ext uri="{BB962C8B-B14F-4D97-AF65-F5344CB8AC3E}">
        <p14:creationId xmlns:p14="http://schemas.microsoft.com/office/powerpoint/2010/main" val="1910855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t>3 Levels of Situational Awareness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2F0D5D7-125E-42A2-AB40-7D839973FB05}"/>
              </a:ext>
            </a:extLst>
          </p:cNvPr>
          <p:cNvGraphicFramePr>
            <a:graphicFrameLocks noGrp="1"/>
          </p:cNvGraphicFramePr>
          <p:nvPr>
            <p:ph idx="1"/>
            <p:extLst>
              <p:ext uri="{D42A27DB-BD31-4B8C-83A1-F6EECF244321}">
                <p14:modId xmlns:p14="http://schemas.microsoft.com/office/powerpoint/2010/main" val="872186121"/>
              </p:ext>
            </p:extLst>
          </p:nvPr>
        </p:nvGraphicFramePr>
        <p:xfrm>
          <a:off x="4663784"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9960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Groups </a:t>
            </a:r>
            <a:r>
              <a:rPr lang="mr-IN" dirty="0"/>
              <a:t>–</a:t>
            </a:r>
            <a:r>
              <a:rPr lang="en-US" dirty="0"/>
              <a:t> Situational Awareness</a:t>
            </a:r>
          </a:p>
        </p:txBody>
      </p:sp>
      <p:sp>
        <p:nvSpPr>
          <p:cNvPr id="3" name="Content Placeholder 2"/>
          <p:cNvSpPr>
            <a:spLocks noGrp="1"/>
          </p:cNvSpPr>
          <p:nvPr>
            <p:ph idx="1"/>
          </p:nvPr>
        </p:nvSpPr>
        <p:spPr/>
        <p:txBody>
          <a:bodyPr/>
          <a:lstStyle/>
          <a:p>
            <a:r>
              <a:rPr lang="en-US" dirty="0"/>
              <a:t>Perception - How have your perception of a situation impacted you? </a:t>
            </a:r>
          </a:p>
          <a:p>
            <a:endParaRPr lang="en-US" dirty="0"/>
          </a:p>
          <a:p>
            <a:r>
              <a:rPr lang="en-US" dirty="0"/>
              <a:t>Assessment - How are you processing the situations you find yourself in?</a:t>
            </a:r>
          </a:p>
          <a:p>
            <a:endParaRPr lang="en-US" dirty="0"/>
          </a:p>
          <a:p>
            <a:r>
              <a:rPr lang="en-US" dirty="0"/>
              <a:t>Decision making - How are you making a decision about what will happen in the future?</a:t>
            </a:r>
          </a:p>
        </p:txBody>
      </p:sp>
    </p:spTree>
    <p:extLst>
      <p:ext uri="{BB962C8B-B14F-4D97-AF65-F5344CB8AC3E}">
        <p14:creationId xmlns:p14="http://schemas.microsoft.com/office/powerpoint/2010/main" val="2031979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dirty="0"/>
              <a:t>What Causes our Situational Awareness to be Reduced?</a:t>
            </a:r>
            <a:br>
              <a:rPr lang="en-US" sz="5400" dirty="0"/>
            </a:br>
            <a:endParaRPr lang="en-US" sz="54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BF64EBC-FE0C-4B49-ADCB-D8E7BFFE922B}"/>
              </a:ext>
            </a:extLst>
          </p:cNvPr>
          <p:cNvGraphicFramePr>
            <a:graphicFrameLocks noGrp="1"/>
          </p:cNvGraphicFramePr>
          <p:nvPr>
            <p:ph idx="1"/>
            <p:extLst>
              <p:ext uri="{D42A27DB-BD31-4B8C-83A1-F6EECF244321}">
                <p14:modId xmlns:p14="http://schemas.microsoft.com/office/powerpoint/2010/main" val="402058136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7190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dirty="0">
                <a:solidFill>
                  <a:schemeClr val="bg1"/>
                </a:solidFill>
              </a:rPr>
              <a:t>Situational Awareness </a:t>
            </a:r>
            <a:r>
              <a:rPr lang="mr-IN" sz="4800" dirty="0">
                <a:solidFill>
                  <a:schemeClr val="bg1"/>
                </a:solidFill>
              </a:rPr>
              <a:t>–</a:t>
            </a:r>
            <a:r>
              <a:rPr lang="en-US" sz="4800" dirty="0">
                <a:solidFill>
                  <a:schemeClr val="bg1"/>
                </a:solidFill>
              </a:rPr>
              <a:t>Perception of the Situation</a:t>
            </a:r>
          </a:p>
        </p:txBody>
      </p:sp>
      <p:graphicFrame>
        <p:nvGraphicFramePr>
          <p:cNvPr id="5" name="Content Placeholder 2">
            <a:extLst>
              <a:ext uri="{FF2B5EF4-FFF2-40B4-BE49-F238E27FC236}">
                <a16:creationId xmlns:a16="http://schemas.microsoft.com/office/drawing/2014/main" id="{9D33C296-157B-4A8B-8D89-5B204A50EACB}"/>
              </a:ext>
            </a:extLst>
          </p:cNvPr>
          <p:cNvGraphicFramePr>
            <a:graphicFrameLocks noGrp="1"/>
          </p:cNvGraphicFramePr>
          <p:nvPr>
            <p:ph idx="1"/>
            <p:extLst>
              <p:ext uri="{D42A27DB-BD31-4B8C-83A1-F6EECF244321}">
                <p14:modId xmlns:p14="http://schemas.microsoft.com/office/powerpoint/2010/main" val="3318559544"/>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9538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74" y="365125"/>
            <a:ext cx="10487526" cy="4327191"/>
          </a:xfrm>
        </p:spPr>
        <p:txBody>
          <a:bodyPr>
            <a:normAutofit/>
          </a:bodyPr>
          <a:lstStyle/>
          <a:p>
            <a:r>
              <a:rPr lang="en-US" dirty="0"/>
              <a:t>Whiteboard or group  -  </a:t>
            </a:r>
            <a:br>
              <a:rPr lang="en-US" dirty="0"/>
            </a:br>
            <a:r>
              <a:rPr lang="en-US" dirty="0"/>
              <a:t>What if you were to ask yourself these questions when you start your day?</a:t>
            </a:r>
            <a:br>
              <a:rPr lang="en-US" dirty="0"/>
            </a:br>
            <a:r>
              <a:rPr lang="en-US" dirty="0"/>
              <a:t> </a:t>
            </a:r>
          </a:p>
        </p:txBody>
      </p:sp>
    </p:spTree>
    <p:extLst>
      <p:ext uri="{BB962C8B-B14F-4D97-AF65-F5344CB8AC3E}">
        <p14:creationId xmlns:p14="http://schemas.microsoft.com/office/powerpoint/2010/main" val="95734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5" name="Rectangle 34">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Rectangle 3"/>
          <p:cNvSpPr/>
          <p:nvPr/>
        </p:nvSpPr>
        <p:spPr>
          <a:xfrm>
            <a:off x="2901563" y="1234844"/>
            <a:ext cx="8382513" cy="4818484"/>
          </a:xfrm>
          <a:prstGeom prst="rect">
            <a:avLst/>
          </a:prstGeom>
        </p:spPr>
        <p:txBody>
          <a:bodyPr vert="horz" lIns="91440" tIns="45720" rIns="91440" bIns="45720" rtlCol="0">
            <a:normAutofit/>
          </a:bodyPr>
          <a:lstStyle/>
          <a:p>
            <a:pPr>
              <a:lnSpc>
                <a:spcPct val="90000"/>
              </a:lnSpc>
              <a:spcAft>
                <a:spcPts val="600"/>
              </a:spcAft>
            </a:pPr>
            <a:r>
              <a:rPr lang="en-US" sz="2400" dirty="0"/>
              <a:t>Workplace Education Manitoba would like to express appreciation to the following for supporting the development of this Continuous Learning Skills curriculum:</a:t>
            </a:r>
            <a:br>
              <a:rPr lang="en-US" sz="2400" dirty="0"/>
            </a:br>
            <a:br>
              <a:rPr lang="en-US" sz="2400" dirty="0"/>
            </a:br>
            <a:r>
              <a:rPr lang="en-US" sz="2400" b="1" dirty="0"/>
              <a:t>Employment and Social Development Canada </a:t>
            </a:r>
            <a:r>
              <a:rPr lang="en-US" sz="2400" dirty="0"/>
              <a:t>(ERSDC) and </a:t>
            </a:r>
            <a:br>
              <a:rPr lang="en-US" sz="2400" dirty="0"/>
            </a:br>
            <a:r>
              <a:rPr lang="en-US" sz="2400" b="1" dirty="0"/>
              <a:t>Manitoba Education and Training</a:t>
            </a:r>
            <a:r>
              <a:rPr lang="en-US" sz="2400" dirty="0"/>
              <a:t>.</a:t>
            </a:r>
            <a:br>
              <a:rPr lang="en-US" sz="2400" dirty="0"/>
            </a:br>
            <a:br>
              <a:rPr lang="en-US" sz="2400" dirty="0"/>
            </a:br>
            <a:r>
              <a:rPr lang="en-US" sz="2400" dirty="0"/>
              <a:t>This project was jointly funded through Human Resources Skills Development Canada and Entrepreneurship Training and Trade.</a:t>
            </a:r>
            <a:br>
              <a:rPr lang="en-US" sz="2400" dirty="0"/>
            </a:br>
            <a:br>
              <a:rPr lang="en-US" sz="2400" dirty="0"/>
            </a:br>
            <a:r>
              <a:rPr lang="en-US" sz="2400" dirty="0"/>
              <a:t>For more information, visit </a:t>
            </a:r>
            <a:r>
              <a:rPr lang="en-US" sz="2400" dirty="0">
                <a:hlinkClick r:id="rId2"/>
              </a:rPr>
              <a:t>www.wem.mb.ca</a:t>
            </a:r>
            <a:r>
              <a:rPr lang="en-US" sz="2400" dirty="0"/>
              <a:t> or contact </a:t>
            </a:r>
            <a:r>
              <a:rPr lang="en-US" sz="2400" dirty="0">
                <a:hlinkClick r:id="rId3"/>
              </a:rPr>
              <a:t>info@wem.mb.ca</a:t>
            </a:r>
            <a:endParaRPr lang="en-US" sz="2400" dirty="0"/>
          </a:p>
        </p:txBody>
      </p:sp>
      <p:sp>
        <p:nvSpPr>
          <p:cNvPr id="5" name="Rectangle 4"/>
          <p:cNvSpPr/>
          <p:nvPr/>
        </p:nvSpPr>
        <p:spPr>
          <a:xfrm>
            <a:off x="395536" y="6544817"/>
            <a:ext cx="4489285" cy="246221"/>
          </a:xfrm>
          <a:prstGeom prst="rect">
            <a:avLst/>
          </a:prstGeom>
        </p:spPr>
        <p:txBody>
          <a:bodyPr wrap="square">
            <a:spAutoFit/>
          </a:bodyPr>
          <a:lstStyle/>
          <a:p>
            <a:pPr marL="0" marR="0" lvl="0" indent="0" defTabSz="914400" eaLnBrk="1" fontAlgn="auto" latinLnBrk="0" hangingPunct="1">
              <a:spcBef>
                <a:spcPts val="0"/>
              </a:spcBef>
              <a:spcAft>
                <a:spcPts val="600"/>
              </a:spcAft>
              <a:buClrTx/>
              <a:buSzTx/>
              <a:buFontTx/>
              <a:buNone/>
              <a:tabLst/>
              <a:defRPr/>
            </a:pPr>
            <a:r>
              <a:rPr kumimoji="0" lang="en-CA" sz="1000" b="0" i="0" u="none" strike="noStrike" kern="0" cap="none" spc="0" normalizeH="0" baseline="0" noProof="0" dirty="0">
                <a:ln>
                  <a:noFill/>
                </a:ln>
                <a:solidFill>
                  <a:srgbClr val="49711E">
                    <a:lumMod val="50000"/>
                  </a:srgbClr>
                </a:solidFill>
                <a:effectLst/>
                <a:uLnTx/>
                <a:uFillTx/>
              </a:rPr>
              <a:t>© 2021</a:t>
            </a:r>
            <a:r>
              <a:rPr kumimoji="0" lang="en-CA" sz="1000" b="0" i="0" u="none" strike="noStrike" kern="0" cap="none" spc="0" normalizeH="0" noProof="0" dirty="0">
                <a:ln>
                  <a:noFill/>
                </a:ln>
                <a:solidFill>
                  <a:srgbClr val="49711E">
                    <a:lumMod val="50000"/>
                  </a:srgbClr>
                </a:solidFill>
                <a:effectLst/>
                <a:uLnTx/>
                <a:uFillTx/>
              </a:rPr>
              <a:t> </a:t>
            </a:r>
            <a:r>
              <a:rPr kumimoji="0" lang="en-CA" sz="1000" b="0" i="0" u="none" strike="noStrike" kern="0" cap="none" spc="0" normalizeH="0" baseline="0" noProof="0" dirty="0">
                <a:ln>
                  <a:noFill/>
                </a:ln>
                <a:solidFill>
                  <a:srgbClr val="49711E">
                    <a:lumMod val="50000"/>
                  </a:srgbClr>
                </a:solidFill>
                <a:effectLst/>
                <a:uLnTx/>
                <a:uFillTx/>
              </a:rPr>
              <a:t>Workplace Education Manitoba.  All Rights Reserved.</a:t>
            </a:r>
          </a:p>
        </p:txBody>
      </p:sp>
    </p:spTree>
    <p:extLst>
      <p:ext uri="{BB962C8B-B14F-4D97-AF65-F5344CB8AC3E}">
        <p14:creationId xmlns:p14="http://schemas.microsoft.com/office/powerpoint/2010/main" val="2616559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t>Situational Awareness </a:t>
            </a:r>
            <a:r>
              <a:rPr lang="mr-IN" sz="5400"/>
              <a:t>–</a:t>
            </a:r>
            <a:r>
              <a:rPr lang="en-US" sz="5400"/>
              <a:t> Finding a Meaning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D4E28A4-6310-43DF-B772-4C1650644641}"/>
              </a:ext>
            </a:extLst>
          </p:cNvPr>
          <p:cNvGraphicFramePr>
            <a:graphicFrameLocks noGrp="1"/>
          </p:cNvGraphicFramePr>
          <p:nvPr>
            <p:ph idx="1"/>
            <p:extLst>
              <p:ext uri="{D42A27DB-BD31-4B8C-83A1-F6EECF244321}">
                <p14:modId xmlns:p14="http://schemas.microsoft.com/office/powerpoint/2010/main" val="193836255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3530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96BC2E-5ECF-4230-9602-3782E7186D8D}"/>
              </a:ext>
            </a:extLst>
          </p:cNvPr>
          <p:cNvPicPr>
            <a:picLocks noChangeAspect="1"/>
          </p:cNvPicPr>
          <p:nvPr/>
        </p:nvPicPr>
        <p:blipFill rotWithShape="1">
          <a:blip r:embed="rId2">
            <a:duotone>
              <a:prstClr val="black"/>
              <a:prstClr val="white"/>
            </a:duotone>
            <a:alphaModFix amt="35000"/>
          </a:blip>
          <a:src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1" y="1065862"/>
            <a:ext cx="3313164" cy="4726276"/>
          </a:xfrm>
        </p:spPr>
        <p:txBody>
          <a:bodyPr>
            <a:normAutofit/>
          </a:bodyPr>
          <a:lstStyle/>
          <a:p>
            <a:pPr algn="r"/>
            <a:endParaRPr lang="en-US" sz="4000" dirty="0"/>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95A7BB4-FD45-4E8A-84F7-CDE1669233D6}"/>
              </a:ext>
            </a:extLst>
          </p:cNvPr>
          <p:cNvGraphicFramePr>
            <a:graphicFrameLocks noGrp="1"/>
          </p:cNvGraphicFramePr>
          <p:nvPr>
            <p:ph idx="1"/>
            <p:extLst>
              <p:ext uri="{D42A27DB-BD31-4B8C-83A1-F6EECF244321}">
                <p14:modId xmlns:p14="http://schemas.microsoft.com/office/powerpoint/2010/main" val="1566085358"/>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0764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4800" dirty="0"/>
              <a:t>Situational Awareness - Strategies </a:t>
            </a: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0C28877-2E26-4028-B464-D637BB0A0D10}"/>
              </a:ext>
            </a:extLst>
          </p:cNvPr>
          <p:cNvGraphicFramePr>
            <a:graphicFrameLocks noGrp="1"/>
          </p:cNvGraphicFramePr>
          <p:nvPr>
            <p:ph idx="1"/>
            <p:extLst>
              <p:ext uri="{D42A27DB-BD31-4B8C-83A1-F6EECF244321}">
                <p14:modId xmlns:p14="http://schemas.microsoft.com/office/powerpoint/2010/main" val="1345626122"/>
              </p:ext>
            </p:extLst>
          </p:nvPr>
        </p:nvGraphicFramePr>
        <p:xfrm>
          <a:off x="5407705" y="1014154"/>
          <a:ext cx="5962720" cy="4979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6477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1  - Ability to project the future actions of elements around you.</a:t>
            </a:r>
          </a:p>
          <a:p>
            <a:pPr marL="0" indent="0">
              <a:buNone/>
            </a:pPr>
            <a:endParaRPr lang="en-US" dirty="0"/>
          </a:p>
          <a:p>
            <a:pPr marL="0" indent="0">
              <a:buNone/>
            </a:pPr>
            <a:r>
              <a:rPr lang="en-US" dirty="0"/>
              <a:t>2 </a:t>
            </a:r>
            <a:r>
              <a:rPr lang="mr-IN" dirty="0"/>
              <a:t>–</a:t>
            </a:r>
            <a:r>
              <a:rPr lang="en-US" dirty="0"/>
              <a:t> Start to notice the threats around  you and then expand to the non-threating elements. </a:t>
            </a:r>
          </a:p>
          <a:p>
            <a:pPr marL="0" indent="0">
              <a:buNone/>
            </a:pPr>
            <a:endParaRPr lang="en-US" dirty="0"/>
          </a:p>
          <a:p>
            <a:pPr marL="0" indent="0">
              <a:buNone/>
            </a:pPr>
            <a:r>
              <a:rPr lang="en-US" dirty="0"/>
              <a:t>3 </a:t>
            </a:r>
            <a:r>
              <a:rPr lang="mr-IN" dirty="0"/>
              <a:t>–</a:t>
            </a:r>
            <a:r>
              <a:rPr lang="en-US" dirty="0"/>
              <a:t> Go with your gut feeling (tension in the room)</a:t>
            </a:r>
          </a:p>
          <a:p>
            <a:pPr marL="0" indent="0">
              <a:buNone/>
            </a:pPr>
            <a:endParaRPr lang="en-US" dirty="0"/>
          </a:p>
          <a:p>
            <a:pPr marL="0" indent="0">
              <a:buNone/>
            </a:pPr>
            <a:r>
              <a:rPr lang="en-US" dirty="0"/>
              <a:t>4 </a:t>
            </a:r>
            <a:r>
              <a:rPr lang="mr-IN" dirty="0"/>
              <a:t>–</a:t>
            </a:r>
            <a:r>
              <a:rPr lang="en-US" dirty="0"/>
              <a:t> Are you overloaded</a:t>
            </a:r>
            <a:r>
              <a:rPr lang="mr-IN" dirty="0"/>
              <a:t>…</a:t>
            </a:r>
            <a:r>
              <a:rPr lang="en-CA" dirty="0"/>
              <a:t> Prioritizing and delegating task and minimizing distractions can improve survival</a:t>
            </a:r>
            <a:r>
              <a:rPr lang="mr-IN" dirty="0"/>
              <a:t>…</a:t>
            </a:r>
            <a:endParaRPr lang="en-US" dirty="0"/>
          </a:p>
        </p:txBody>
      </p:sp>
    </p:spTree>
    <p:extLst>
      <p:ext uri="{BB962C8B-B14F-4D97-AF65-F5344CB8AC3E}">
        <p14:creationId xmlns:p14="http://schemas.microsoft.com/office/powerpoint/2010/main" val="17235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9705" y="986589"/>
            <a:ext cx="10704095" cy="5190374"/>
          </a:xfrm>
        </p:spPr>
        <p:txBody>
          <a:bodyPr>
            <a:normAutofit fontScale="92500" lnSpcReduction="20000"/>
          </a:bodyPr>
          <a:lstStyle/>
          <a:p>
            <a:pPr marL="0" indent="0">
              <a:buNone/>
            </a:pPr>
            <a:r>
              <a:rPr lang="en-US" dirty="0"/>
              <a:t>5 </a:t>
            </a:r>
            <a:r>
              <a:rPr lang="mr-IN" dirty="0"/>
              <a:t>–</a:t>
            </a:r>
            <a:r>
              <a:rPr lang="en-US" dirty="0"/>
              <a:t> We cannot assume everything is under control. We need to be active and in the right mindset.</a:t>
            </a:r>
          </a:p>
          <a:p>
            <a:pPr marL="0" indent="0">
              <a:buNone/>
            </a:pPr>
            <a:endParaRPr lang="en-US" dirty="0"/>
          </a:p>
          <a:p>
            <a:pPr marL="514350" indent="-514350">
              <a:buAutoNum type="arabicPlain" startAt="6"/>
            </a:pPr>
            <a:r>
              <a:rPr lang="en-US" dirty="0"/>
              <a:t>- Time  - Pace of your environment is constantly being changed </a:t>
            </a:r>
            <a:r>
              <a:rPr lang="mr-IN" dirty="0"/>
              <a:t>–</a:t>
            </a:r>
            <a:r>
              <a:rPr lang="en-US" dirty="0"/>
              <a:t> Unplanned events.</a:t>
            </a:r>
          </a:p>
          <a:p>
            <a:pPr marL="514350" indent="-514350">
              <a:buAutoNum type="arabicPlain" startAt="6"/>
            </a:pPr>
            <a:endParaRPr lang="en-US" dirty="0"/>
          </a:p>
          <a:p>
            <a:pPr marL="514350" indent="-514350">
              <a:buAutoNum type="arabicPlain" startAt="6"/>
            </a:pPr>
            <a:r>
              <a:rPr lang="en-US" dirty="0"/>
              <a:t>- Recognize patterns, interpretation, and evaluation  - This information will determine how you will act.</a:t>
            </a:r>
          </a:p>
          <a:p>
            <a:pPr marL="514350" indent="-514350">
              <a:buAutoNum type="arabicPlain" startAt="6"/>
            </a:pPr>
            <a:endParaRPr lang="en-US" dirty="0"/>
          </a:p>
          <a:p>
            <a:pPr marL="514350" indent="-514350">
              <a:buAutoNum type="arabicPlain" startAt="6"/>
            </a:pPr>
            <a:r>
              <a:rPr lang="en-US" dirty="0"/>
              <a:t>-  Adjust your schedule to reduce fatigue </a:t>
            </a:r>
          </a:p>
          <a:p>
            <a:pPr marL="514350" indent="-514350">
              <a:buAutoNum type="arabicPlain" startAt="6"/>
            </a:pPr>
            <a:endParaRPr lang="en-US" dirty="0"/>
          </a:p>
          <a:p>
            <a:pPr marL="514350" indent="-514350">
              <a:buAutoNum type="arabicPlain" startAt="6"/>
            </a:pPr>
            <a:r>
              <a:rPr lang="en-US" dirty="0"/>
              <a:t>- Continuously assess and reassess </a:t>
            </a:r>
          </a:p>
          <a:p>
            <a:pPr marL="514350" indent="-514350">
              <a:buAutoNum type="arabicPlain" startAt="6"/>
            </a:pPr>
            <a:r>
              <a:rPr lang="en-US" dirty="0"/>
              <a:t> - Be aware of those around you </a:t>
            </a:r>
            <a:r>
              <a:rPr lang="mr-IN" dirty="0"/>
              <a:t>–</a:t>
            </a:r>
            <a:r>
              <a:rPr lang="en-US" dirty="0"/>
              <a:t> Overload, stress and mistakes</a:t>
            </a:r>
          </a:p>
        </p:txBody>
      </p:sp>
    </p:spTree>
    <p:extLst>
      <p:ext uri="{BB962C8B-B14F-4D97-AF65-F5344CB8AC3E}">
        <p14:creationId xmlns:p14="http://schemas.microsoft.com/office/powerpoint/2010/main" val="681092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Transferability to the Job/Community </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57218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4600"/>
              <a:t>Opportunities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pPr marL="0" indent="0">
              <a:buNone/>
            </a:pPr>
            <a:r>
              <a:rPr lang="en-US" sz="2200" dirty="0"/>
              <a:t>Offering additional  2 day workshops</a:t>
            </a:r>
          </a:p>
          <a:p>
            <a:pPr marL="0" indent="0">
              <a:buNone/>
            </a:pPr>
            <a:endParaRPr lang="en-US" sz="2200" dirty="0"/>
          </a:p>
          <a:p>
            <a:pPr marL="0" indent="0">
              <a:buNone/>
            </a:pPr>
            <a:r>
              <a:rPr lang="en-US" sz="2200" dirty="0"/>
              <a:t>Customized Workshops</a:t>
            </a:r>
          </a:p>
          <a:p>
            <a:endParaRPr lang="en-US" sz="2200" dirty="0"/>
          </a:p>
        </p:txBody>
      </p:sp>
    </p:spTree>
    <p:extLst>
      <p:ext uri="{BB962C8B-B14F-4D97-AF65-F5344CB8AC3E}">
        <p14:creationId xmlns:p14="http://schemas.microsoft.com/office/powerpoint/2010/main" val="2523150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6297233" y="518400"/>
            <a:ext cx="4771607" cy="5837949"/>
          </a:xfrm>
        </p:spPr>
        <p:txBody>
          <a:bodyPr anchor="ctr">
            <a:normAutofit/>
          </a:bodyPr>
          <a:lstStyle/>
          <a:p>
            <a:r>
              <a:rPr lang="en-US" sz="3600" dirty="0">
                <a:solidFill>
                  <a:schemeClr val="tx1">
                    <a:alpha val="80000"/>
                  </a:schemeClr>
                </a:solidFill>
              </a:rPr>
              <a:t>Share 2 ideas you can implement or bring back to your workplace.</a:t>
            </a:r>
          </a:p>
          <a:p>
            <a:endParaRPr lang="en-US" sz="3600" dirty="0">
              <a:solidFill>
                <a:schemeClr val="tx1">
                  <a:alpha val="80000"/>
                </a:schemeClr>
              </a:solidFill>
            </a:endParaRPr>
          </a:p>
          <a:p>
            <a:r>
              <a:rPr lang="en-US" sz="3600" dirty="0">
                <a:solidFill>
                  <a:schemeClr val="tx1">
                    <a:alpha val="80000"/>
                  </a:schemeClr>
                </a:solidFill>
              </a:rPr>
              <a:t>What value will these ideas bring?</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336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Feedback Form</a:t>
            </a:r>
          </a:p>
        </p:txBody>
      </p:sp>
    </p:spTree>
    <p:extLst>
      <p:ext uri="{BB962C8B-B14F-4D97-AF65-F5344CB8AC3E}">
        <p14:creationId xmlns:p14="http://schemas.microsoft.com/office/powerpoint/2010/main" val="3382015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00"/>
          <a:stretch/>
        </p:blipFill>
        <p:spPr>
          <a:xfrm>
            <a:off x="20" y="1282"/>
            <a:ext cx="12191980" cy="6856718"/>
          </a:xfrm>
          <a:prstGeom prst="rect">
            <a:avLst/>
          </a:prstGeom>
        </p:spPr>
      </p:pic>
    </p:spTree>
    <p:extLst>
      <p:ext uri="{BB962C8B-B14F-4D97-AF65-F5344CB8AC3E}">
        <p14:creationId xmlns:p14="http://schemas.microsoft.com/office/powerpoint/2010/main" val="1162057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7559812" y="2723322"/>
            <a:ext cx="3510355" cy="2236738"/>
          </a:xfrm>
        </p:spPr>
        <p:txBody>
          <a:bodyPr>
            <a:normAutofit/>
          </a:bodyPr>
          <a:lstStyle/>
          <a:p>
            <a:pPr algn="l"/>
            <a:r>
              <a:rPr lang="en-US" sz="3700">
                <a:solidFill>
                  <a:srgbClr val="FFFFFF"/>
                </a:solidFill>
              </a:rPr>
              <a:t>Workplace Education Manitoba </a:t>
            </a:r>
            <a:r>
              <a:rPr lang="mr-IN" sz="3700">
                <a:solidFill>
                  <a:srgbClr val="FFFFFF"/>
                </a:solidFill>
              </a:rPr>
              <a:t>–</a:t>
            </a:r>
            <a:r>
              <a:rPr lang="en-US" sz="3700">
                <a:solidFill>
                  <a:srgbClr val="FFFFFF"/>
                </a:solidFill>
              </a:rPr>
              <a:t> Safety Mindset</a:t>
            </a: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p:cNvPicPr/>
          <p:nvPr/>
        </p:nvPicPr>
        <p:blipFill rotWithShape="1">
          <a:blip r:embed="rId2"/>
          <a:srcRect r="8062" b="-2"/>
          <a:stretch/>
        </p:blipFill>
        <p:spPr bwMode="auto">
          <a:xfrm>
            <a:off x="1258859" y="1120046"/>
            <a:ext cx="5635819" cy="3509504"/>
          </a:xfrm>
          <a:prstGeom prst="rect">
            <a:avLst/>
          </a:prstGeom>
          <a:solidFill>
            <a:srgbClr val="FFFFFF"/>
          </a:solidFill>
        </p:spPr>
      </p:pic>
    </p:spTree>
    <p:extLst>
      <p:ext uri="{BB962C8B-B14F-4D97-AF65-F5344CB8AC3E}">
        <p14:creationId xmlns:p14="http://schemas.microsoft.com/office/powerpoint/2010/main" val="397952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a:t>Dana Rebello</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Workplace Project Coordinator – Thompson</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Workplace Education Manitoba</a:t>
            </a:r>
          </a:p>
          <a:p>
            <a:pPr indent="-228600">
              <a:lnSpc>
                <a:spcPct val="90000"/>
              </a:lnSpc>
              <a:spcAft>
                <a:spcPts val="600"/>
              </a:spcAft>
              <a:buFont typeface="Arial" panose="020B0604020202020204" pitchFamily="34" charset="0"/>
              <a:buChar char="•"/>
            </a:pPr>
            <a:r>
              <a:rPr lang="en-US" sz="2000"/>
              <a:t>(431) 354-0215</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hlinkClick r:id="rId2"/>
              </a:rPr>
              <a:t>drebello@wem.mb.ca</a:t>
            </a:r>
            <a:endParaRPr lang="en-US" sz="2000"/>
          </a:p>
          <a:p>
            <a:pPr indent="-228600">
              <a:lnSpc>
                <a:spcPct val="90000"/>
              </a:lnSpc>
              <a:spcAft>
                <a:spcPts val="600"/>
              </a:spcAft>
              <a:buFont typeface="Arial" panose="020B0604020202020204" pitchFamily="34" charset="0"/>
              <a:buChar char="•"/>
            </a:pPr>
            <a:endParaRPr lang="en-US" sz="2000" b="1" i="1"/>
          </a:p>
          <a:p>
            <a:pPr indent="-228600">
              <a:lnSpc>
                <a:spcPct val="90000"/>
              </a:lnSpc>
              <a:spcAft>
                <a:spcPts val="600"/>
              </a:spcAft>
              <a:buFont typeface="Arial" panose="020B0604020202020204" pitchFamily="34" charset="0"/>
              <a:buChar char="•"/>
            </a:pPr>
            <a:r>
              <a:rPr lang="en-US" sz="2000" b="1" i="1"/>
              <a:t>Office Hours: Monday, Tuesday, Friday</a:t>
            </a:r>
            <a:endParaRPr lang="en-US" sz="2000"/>
          </a:p>
        </p:txBody>
      </p:sp>
    </p:spTree>
    <p:extLst>
      <p:ext uri="{BB962C8B-B14F-4D97-AF65-F5344CB8AC3E}">
        <p14:creationId xmlns:p14="http://schemas.microsoft.com/office/powerpoint/2010/main" val="1144751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9003" t="45716" r="30135" b="9820"/>
          <a:stretch>
            <a:fillRect/>
          </a:stretch>
        </p:blipFill>
        <p:spPr>
          <a:xfrm rot="5400000">
            <a:off x="3752077" y="2019878"/>
            <a:ext cx="6858000" cy="2818244"/>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2" name="Title 1"/>
          <p:cNvSpPr>
            <a:spLocks noGrp="1"/>
          </p:cNvSpPr>
          <p:nvPr>
            <p:ph type="ctrTitle"/>
          </p:nvPr>
        </p:nvSpPr>
        <p:spPr>
          <a:xfrm>
            <a:off x="8325852" y="1118937"/>
            <a:ext cx="3404937" cy="2683187"/>
          </a:xfrm>
        </p:spPr>
        <p:txBody>
          <a:bodyPr anchor="b">
            <a:normAutofit/>
          </a:bodyPr>
          <a:lstStyle/>
          <a:p>
            <a:pPr algn="l"/>
            <a:r>
              <a:rPr lang="en-US" sz="4100">
                <a:solidFill>
                  <a:srgbClr val="FFFFFF"/>
                </a:solidFill>
              </a:rPr>
              <a:t>Workplace Education Manitoba </a:t>
            </a:r>
            <a:r>
              <a:rPr lang="mr-IN" sz="4100">
                <a:solidFill>
                  <a:srgbClr val="FFFFFF"/>
                </a:solidFill>
              </a:rPr>
              <a:t>–</a:t>
            </a:r>
            <a:r>
              <a:rPr lang="en-US" sz="4100">
                <a:solidFill>
                  <a:srgbClr val="FFFFFF"/>
                </a:solidFill>
              </a:rPr>
              <a:t> Safety Mindset</a:t>
            </a:r>
          </a:p>
        </p:txBody>
      </p:sp>
      <p:sp>
        <p:nvSpPr>
          <p:cNvPr id="13" name="Rectangle 12">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12946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rotWithShape="1">
          <a:blip r:embed="rId3"/>
          <a:srcRect r="8062" b="-2"/>
          <a:stretch/>
        </p:blipFill>
        <p:spPr bwMode="auto">
          <a:xfrm>
            <a:off x="804672" y="1518029"/>
            <a:ext cx="6137549" cy="3821942"/>
          </a:xfrm>
          <a:prstGeom prst="rect">
            <a:avLst/>
          </a:prstGeom>
          <a:solidFill>
            <a:srgbClr val="FFFFFF"/>
          </a:solidFill>
        </p:spPr>
      </p:pic>
    </p:spTree>
    <p:extLst>
      <p:ext uri="{BB962C8B-B14F-4D97-AF65-F5344CB8AC3E}">
        <p14:creationId xmlns:p14="http://schemas.microsoft.com/office/powerpoint/2010/main" val="4169039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Pictionary </a:t>
            </a:r>
            <a:r>
              <a:rPr lang="mr-IN" dirty="0"/>
              <a:t>–</a:t>
            </a:r>
            <a:r>
              <a:rPr lang="en-US" dirty="0"/>
              <a:t> Whiteboard</a:t>
            </a:r>
          </a:p>
        </p:txBody>
      </p:sp>
      <p:sp>
        <p:nvSpPr>
          <p:cNvPr id="3" name="Content Placeholder 2"/>
          <p:cNvSpPr>
            <a:spLocks noGrp="1"/>
          </p:cNvSpPr>
          <p:nvPr>
            <p:ph idx="1"/>
          </p:nvPr>
        </p:nvSpPr>
        <p:spPr/>
        <p:txBody>
          <a:bodyPr/>
          <a:lstStyle/>
          <a:p>
            <a:r>
              <a:rPr lang="en-US" dirty="0"/>
              <a:t>Boat</a:t>
            </a:r>
          </a:p>
          <a:p>
            <a:r>
              <a:rPr lang="en-US" dirty="0"/>
              <a:t>Skateboard</a:t>
            </a:r>
          </a:p>
          <a:p>
            <a:r>
              <a:rPr lang="en-US" dirty="0"/>
              <a:t>Shoe</a:t>
            </a:r>
          </a:p>
          <a:p>
            <a:r>
              <a:rPr lang="en-US" dirty="0"/>
              <a:t>Bird</a:t>
            </a:r>
          </a:p>
          <a:p>
            <a:r>
              <a:rPr lang="en-US" dirty="0"/>
              <a:t>Dog house</a:t>
            </a:r>
          </a:p>
          <a:p>
            <a:endParaRPr lang="en-US" dirty="0"/>
          </a:p>
        </p:txBody>
      </p:sp>
    </p:spTree>
    <p:extLst>
      <p:ext uri="{BB962C8B-B14F-4D97-AF65-F5344CB8AC3E}">
        <p14:creationId xmlns:p14="http://schemas.microsoft.com/office/powerpoint/2010/main" val="1612082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Day 2 </a:t>
            </a:r>
          </a:p>
        </p:txBody>
      </p:sp>
    </p:spTree>
    <p:extLst>
      <p:ext uri="{BB962C8B-B14F-4D97-AF65-F5344CB8AC3E}">
        <p14:creationId xmlns:p14="http://schemas.microsoft.com/office/powerpoint/2010/main" val="164354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ctrTitle"/>
          </p:nvPr>
        </p:nvSpPr>
        <p:spPr>
          <a:xfrm>
            <a:off x="7080738" y="647593"/>
            <a:ext cx="4467792" cy="4105315"/>
          </a:xfrm>
        </p:spPr>
        <p:txBody>
          <a:bodyPr>
            <a:normAutofit/>
          </a:bodyPr>
          <a:lstStyle/>
          <a:p>
            <a:r>
              <a:rPr lang="en-US" sz="5100" dirty="0">
                <a:solidFill>
                  <a:srgbClr val="FFFFFF"/>
                </a:solidFill>
              </a:rPr>
              <a:t>Workplace Education Manitoba </a:t>
            </a:r>
            <a:r>
              <a:rPr lang="mr-IN" sz="5100" dirty="0">
                <a:solidFill>
                  <a:srgbClr val="FFFFFF"/>
                </a:solidFill>
              </a:rPr>
              <a:t>–</a:t>
            </a:r>
            <a:r>
              <a:rPr lang="en-US" sz="5100" dirty="0">
                <a:solidFill>
                  <a:srgbClr val="FFFFFF"/>
                </a:solidFill>
              </a:rPr>
              <a:t> Safety Mindset</a:t>
            </a:r>
            <a:br>
              <a:rPr lang="en-US" sz="5100" dirty="0">
                <a:solidFill>
                  <a:srgbClr val="FFFFFF"/>
                </a:solidFill>
              </a:rPr>
            </a:br>
            <a:r>
              <a:rPr lang="en-US" sz="5100" dirty="0">
                <a:solidFill>
                  <a:srgbClr val="FFFFFF"/>
                </a:solidFill>
              </a:rPr>
              <a:t>Day 2</a:t>
            </a:r>
          </a:p>
        </p:txBody>
      </p:sp>
      <p:sp>
        <p:nvSpPr>
          <p:cNvPr id="13" name="Oval 1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rotWithShape="1">
          <a:blip r:embed="rId2"/>
          <a:srcRect r="8062" b="-2"/>
          <a:stretch/>
        </p:blipFill>
        <p:spPr bwMode="auto">
          <a:xfrm>
            <a:off x="1306747" y="2105091"/>
            <a:ext cx="4252055" cy="2647817"/>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solidFill>
            <a:srgbClr val="FFFFFF"/>
          </a:solidFill>
        </p:spPr>
      </p:pic>
    </p:spTree>
    <p:extLst>
      <p:ext uri="{BB962C8B-B14F-4D97-AF65-F5344CB8AC3E}">
        <p14:creationId xmlns:p14="http://schemas.microsoft.com/office/powerpoint/2010/main" val="2263882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31369" y="649480"/>
            <a:ext cx="7387389" cy="5546047"/>
          </a:xfrm>
          <a:prstGeom prst="rect">
            <a:avLst/>
          </a:prstGeom>
        </p:spPr>
        <p:txBody>
          <a:bodyPr vert="horz" lIns="91440" tIns="45720" rIns="91440" bIns="45720" rtlCol="0" anchor="ctr">
            <a:normAutofit/>
          </a:bodyPr>
          <a:lstStyle/>
          <a:p>
            <a:pPr>
              <a:lnSpc>
                <a:spcPct val="90000"/>
              </a:lnSpc>
              <a:spcAft>
                <a:spcPts val="600"/>
              </a:spcAft>
            </a:pPr>
            <a:r>
              <a:rPr lang="en-US" sz="3600" b="1" i="1" dirty="0"/>
              <a:t>Dana </a:t>
            </a:r>
            <a:r>
              <a:rPr lang="en-US" sz="3600" b="1" i="1" dirty="0" err="1"/>
              <a:t>Rebello</a:t>
            </a:r>
            <a:endParaRPr lang="en-US" sz="3600" b="1" i="1" dirty="0"/>
          </a:p>
          <a:p>
            <a:pPr>
              <a:lnSpc>
                <a:spcPct val="90000"/>
              </a:lnSpc>
              <a:spcAft>
                <a:spcPts val="600"/>
              </a:spcAft>
            </a:pPr>
            <a:endParaRPr lang="en-US" sz="2800" dirty="0"/>
          </a:p>
          <a:p>
            <a:pPr>
              <a:lnSpc>
                <a:spcPct val="90000"/>
              </a:lnSpc>
              <a:spcAft>
                <a:spcPts val="600"/>
              </a:spcAft>
            </a:pPr>
            <a:r>
              <a:rPr lang="en-US" sz="2800" dirty="0"/>
              <a:t>Workplace Project Coordinator – Thompson</a:t>
            </a:r>
          </a:p>
          <a:p>
            <a:pPr>
              <a:lnSpc>
                <a:spcPct val="90000"/>
              </a:lnSpc>
              <a:spcAft>
                <a:spcPts val="600"/>
              </a:spcAft>
            </a:pPr>
            <a:endParaRPr lang="en-US" sz="2800" dirty="0"/>
          </a:p>
          <a:p>
            <a:pPr>
              <a:lnSpc>
                <a:spcPct val="90000"/>
              </a:lnSpc>
              <a:spcAft>
                <a:spcPts val="600"/>
              </a:spcAft>
            </a:pPr>
            <a:r>
              <a:rPr lang="en-US" sz="2800" dirty="0"/>
              <a:t>Workplace Education Manitoba</a:t>
            </a:r>
          </a:p>
          <a:p>
            <a:pPr>
              <a:lnSpc>
                <a:spcPct val="90000"/>
              </a:lnSpc>
              <a:spcAft>
                <a:spcPts val="600"/>
              </a:spcAft>
            </a:pPr>
            <a:r>
              <a:rPr lang="en-US" sz="2800" dirty="0"/>
              <a:t>(431) 354-0215</a:t>
            </a:r>
          </a:p>
          <a:p>
            <a:pPr>
              <a:lnSpc>
                <a:spcPct val="90000"/>
              </a:lnSpc>
              <a:spcAft>
                <a:spcPts val="600"/>
              </a:spcAft>
            </a:pPr>
            <a:endParaRPr lang="en-US" sz="2800" dirty="0"/>
          </a:p>
          <a:p>
            <a:pPr>
              <a:lnSpc>
                <a:spcPct val="90000"/>
              </a:lnSpc>
              <a:spcAft>
                <a:spcPts val="600"/>
              </a:spcAft>
            </a:pPr>
            <a:r>
              <a:rPr lang="en-US" sz="2800" dirty="0">
                <a:hlinkClick r:id="rId2"/>
              </a:rPr>
              <a:t>drebello@wem.mb.ca</a:t>
            </a:r>
            <a:endParaRPr lang="en-US" sz="2800" dirty="0"/>
          </a:p>
          <a:p>
            <a:pPr>
              <a:lnSpc>
                <a:spcPct val="90000"/>
              </a:lnSpc>
              <a:spcAft>
                <a:spcPts val="600"/>
              </a:spcAft>
            </a:pPr>
            <a:endParaRPr lang="en-US" sz="2800" b="1" i="1" dirty="0"/>
          </a:p>
          <a:p>
            <a:pPr>
              <a:lnSpc>
                <a:spcPct val="90000"/>
              </a:lnSpc>
              <a:spcAft>
                <a:spcPts val="600"/>
              </a:spcAft>
            </a:pPr>
            <a:r>
              <a:rPr lang="en-US" sz="2800" b="1" i="1" dirty="0"/>
              <a:t>Office Hours: Monday, Tuesday, Friday</a:t>
            </a:r>
            <a:endParaRPr lang="en-US" sz="2800" dirty="0"/>
          </a:p>
        </p:txBody>
      </p:sp>
    </p:spTree>
    <p:extLst>
      <p:ext uri="{BB962C8B-B14F-4D97-AF65-F5344CB8AC3E}">
        <p14:creationId xmlns:p14="http://schemas.microsoft.com/office/powerpoint/2010/main" val="2700367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Grp="1" noChangeAspect="1"/>
          </p:cNvPicPr>
          <p:nvPr>
            <p:ph idx="1"/>
          </p:nvPr>
        </p:nvPicPr>
        <p:blipFill rotWithShape="1">
          <a:blip r:embed="rId3"/>
          <a:src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p:cNvSpPr>
            <a:spLocks noGrp="1"/>
          </p:cNvSpPr>
          <p:nvPr>
            <p:ph type="title"/>
          </p:nvPr>
        </p:nvSpPr>
        <p:spPr>
          <a:xfrm>
            <a:off x="599818" y="5234320"/>
            <a:ext cx="6931319" cy="752217"/>
          </a:xfrm>
        </p:spPr>
        <p:txBody>
          <a:bodyPr vert="horz" lIns="91440" tIns="45720" rIns="91440" bIns="45720" rtlCol="0" anchor="b">
            <a:normAutofit/>
          </a:bodyPr>
          <a:lstStyle/>
          <a:p>
            <a:r>
              <a:rPr lang="en-US" sz="3600">
                <a:solidFill>
                  <a:schemeClr val="tx1">
                    <a:lumMod val="85000"/>
                    <a:lumOff val="15000"/>
                  </a:schemeClr>
                </a:solidFill>
              </a:rPr>
              <a:t>Jelly Beans</a:t>
            </a:r>
          </a:p>
        </p:txBody>
      </p:sp>
    </p:spTree>
    <p:extLst>
      <p:ext uri="{BB962C8B-B14F-4D97-AF65-F5344CB8AC3E}">
        <p14:creationId xmlns:p14="http://schemas.microsoft.com/office/powerpoint/2010/main" val="2364088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Grp="1" noChangeAspect="1"/>
          </p:cNvPicPr>
          <p:nvPr>
            <p:ph idx="1"/>
          </p:nvPr>
        </p:nvPicPr>
        <p:blipFill rotWithShape="1">
          <a:blip r:embed="rId2"/>
          <a:srcRect t="10562" r="-1" b="11852"/>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3872655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could you be doing more of?</a:t>
            </a:r>
          </a:p>
        </p:txBody>
      </p:sp>
      <p:sp>
        <p:nvSpPr>
          <p:cNvPr id="3" name="Content Placeholder 2"/>
          <p:cNvSpPr>
            <a:spLocks noGrp="1"/>
          </p:cNvSpPr>
          <p:nvPr>
            <p:ph idx="1"/>
          </p:nvPr>
        </p:nvSpPr>
        <p:spPr>
          <a:xfrm>
            <a:off x="585952" y="1526080"/>
            <a:ext cx="10515600" cy="4351338"/>
          </a:xfrm>
        </p:spPr>
        <p:txBody>
          <a:bodyPr>
            <a:normAutofit fontScale="25000" lnSpcReduction="20000"/>
          </a:bodyPr>
          <a:lstStyle/>
          <a:p>
            <a:r>
              <a:rPr lang="en-US" dirty="0"/>
              <a:t>Following rules, policies, and procedures</a:t>
            </a:r>
          </a:p>
          <a:p>
            <a:r>
              <a:rPr lang="en-US" dirty="0"/>
              <a:t>Respect</a:t>
            </a:r>
          </a:p>
          <a:p>
            <a:r>
              <a:rPr lang="en-US" dirty="0"/>
              <a:t>Aware of one another</a:t>
            </a:r>
          </a:p>
          <a:p>
            <a:r>
              <a:rPr lang="en-US" dirty="0"/>
              <a:t>Plan all work with risk assessment </a:t>
            </a:r>
          </a:p>
          <a:p>
            <a:r>
              <a:rPr lang="en-US" dirty="0"/>
              <a:t>Care for one another </a:t>
            </a:r>
          </a:p>
          <a:p>
            <a:r>
              <a:rPr lang="en-US" dirty="0"/>
              <a:t>Lead by example</a:t>
            </a:r>
          </a:p>
          <a:p>
            <a:r>
              <a:rPr lang="en-US" dirty="0"/>
              <a:t>Reliable</a:t>
            </a:r>
          </a:p>
          <a:p>
            <a:r>
              <a:rPr lang="en-US" dirty="0"/>
              <a:t>Communication  </a:t>
            </a:r>
          </a:p>
          <a:p>
            <a:pPr lvl="1"/>
            <a:r>
              <a:rPr lang="en-US" dirty="0"/>
              <a:t>leader and employee (Follow up is important)  - Why you can and cannot move forward?  - Strategy </a:t>
            </a:r>
            <a:r>
              <a:rPr lang="mr-IN" dirty="0"/>
              <a:t>–</a:t>
            </a:r>
            <a:r>
              <a:rPr lang="en-US" dirty="0"/>
              <a:t> Log Book</a:t>
            </a:r>
          </a:p>
          <a:p>
            <a:pPr lvl="1"/>
            <a:r>
              <a:rPr lang="en-US" dirty="0"/>
              <a:t>Trickle down that information </a:t>
            </a:r>
            <a:r>
              <a:rPr lang="mr-IN" dirty="0"/>
              <a:t>–</a:t>
            </a:r>
            <a:r>
              <a:rPr lang="en-US" dirty="0"/>
              <a:t> Communicate with them what communications would be useful.</a:t>
            </a:r>
          </a:p>
          <a:p>
            <a:r>
              <a:rPr lang="en-US" dirty="0"/>
              <a:t>Accountability </a:t>
            </a:r>
          </a:p>
          <a:p>
            <a:r>
              <a:rPr lang="en-US" dirty="0"/>
              <a:t>Trust within the group</a:t>
            </a:r>
          </a:p>
          <a:p>
            <a:r>
              <a:rPr lang="en-US" dirty="0"/>
              <a:t>Dependability</a:t>
            </a:r>
          </a:p>
          <a:p>
            <a:r>
              <a:rPr lang="en-US" dirty="0"/>
              <a:t>Sense of Pride</a:t>
            </a:r>
          </a:p>
          <a:p>
            <a:r>
              <a:rPr lang="en-US" dirty="0"/>
              <a:t>Trust within the group</a:t>
            </a:r>
          </a:p>
          <a:p>
            <a:r>
              <a:rPr lang="en-US" dirty="0"/>
              <a:t>Communication </a:t>
            </a:r>
          </a:p>
          <a:p>
            <a:r>
              <a:rPr lang="en-US" dirty="0"/>
              <a:t>Cautious</a:t>
            </a:r>
          </a:p>
          <a:p>
            <a:pPr lvl="1"/>
            <a:r>
              <a:rPr lang="en-US" dirty="0"/>
              <a:t>Explore all possibilities (look at all angels </a:t>
            </a:r>
            <a:r>
              <a:rPr lang="mr-IN" dirty="0"/>
              <a:t>–</a:t>
            </a:r>
            <a:r>
              <a:rPr lang="en-US" dirty="0"/>
              <a:t> wear many hats)</a:t>
            </a:r>
          </a:p>
          <a:p>
            <a:pPr lvl="1"/>
            <a:r>
              <a:rPr lang="en-US" dirty="0"/>
              <a:t>Communication and one the same page </a:t>
            </a:r>
          </a:p>
          <a:p>
            <a:r>
              <a:rPr lang="en-US" dirty="0"/>
              <a:t>Accept boundaries</a:t>
            </a:r>
          </a:p>
          <a:p>
            <a:pPr lvl="1"/>
            <a:r>
              <a:rPr lang="en-US" dirty="0"/>
              <a:t>Within my role or change of roles</a:t>
            </a:r>
          </a:p>
          <a:p>
            <a:r>
              <a:rPr lang="en-US" dirty="0"/>
              <a:t>Approachable</a:t>
            </a:r>
          </a:p>
          <a:p>
            <a:r>
              <a:rPr lang="en-US" dirty="0"/>
              <a:t>Aware of our surroundings</a:t>
            </a:r>
          </a:p>
          <a:p>
            <a:endParaRPr lang="en-US" dirty="0"/>
          </a:p>
        </p:txBody>
      </p:sp>
    </p:spTree>
    <p:extLst>
      <p:ext uri="{BB962C8B-B14F-4D97-AF65-F5344CB8AC3E}">
        <p14:creationId xmlns:p14="http://schemas.microsoft.com/office/powerpoint/2010/main" val="450868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Recap</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9890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548463"/>
            <a:ext cx="3807187" cy="3662589"/>
          </a:xfrm>
        </p:spPr>
        <p:txBody>
          <a:bodyPr>
            <a:normAutofit/>
          </a:bodyPr>
          <a:lstStyle/>
          <a:p>
            <a:r>
              <a:rPr lang="en-US" sz="4000" dirty="0"/>
              <a:t>Where would you start if you were to clean up this garage?</a:t>
            </a:r>
          </a:p>
        </p:txBody>
      </p:sp>
      <p:pic>
        <p:nvPicPr>
          <p:cNvPr id="4" name="Picture 3"/>
          <p:cNvPicPr>
            <a:picLocks noChangeAspect="1"/>
          </p:cNvPicPr>
          <p:nvPr/>
        </p:nvPicPr>
        <p:blipFill rotWithShape="1">
          <a:blip r:embed="rId2"/>
          <a:srcRect t="11907" r="-2" b="-2"/>
          <a:stretch/>
        </p:blipFill>
        <p:spPr>
          <a:xfrm>
            <a:off x="5010386" y="10"/>
            <a:ext cx="7181613" cy="6857990"/>
          </a:xfrm>
          <a:prstGeom prst="rect">
            <a:avLst/>
          </a:prstGeom>
          <a:effectLst/>
        </p:spPr>
      </p:pic>
    </p:spTree>
    <p:extLst>
      <p:ext uri="{BB962C8B-B14F-4D97-AF65-F5344CB8AC3E}">
        <p14:creationId xmlns:p14="http://schemas.microsoft.com/office/powerpoint/2010/main" val="4012240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190500" y="615950"/>
            <a:ext cx="11811000" cy="5626100"/>
          </a:xfrm>
          <a:prstGeom prst="rect">
            <a:avLst/>
          </a:prstGeom>
        </p:spPr>
      </p:pic>
    </p:spTree>
    <p:extLst>
      <p:ext uri="{BB962C8B-B14F-4D97-AF65-F5344CB8AC3E}">
        <p14:creationId xmlns:p14="http://schemas.microsoft.com/office/powerpoint/2010/main" val="840894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1143001" y="1676400"/>
            <a:ext cx="4038600" cy="3505200"/>
          </a:xfrm>
        </p:spPr>
        <p:txBody>
          <a:bodyPr anchor="t">
            <a:normAutofit/>
          </a:bodyPr>
          <a:lstStyle/>
          <a:p>
            <a:r>
              <a:rPr lang="en-US" sz="4000" dirty="0"/>
              <a:t>Trust</a:t>
            </a:r>
          </a:p>
        </p:txBody>
      </p:sp>
      <p:sp>
        <p:nvSpPr>
          <p:cNvPr id="3" name="Content Placeholder 2"/>
          <p:cNvSpPr>
            <a:spLocks noGrp="1"/>
          </p:cNvSpPr>
          <p:nvPr>
            <p:ph idx="1"/>
          </p:nvPr>
        </p:nvSpPr>
        <p:spPr>
          <a:xfrm>
            <a:off x="5181601" y="1676400"/>
            <a:ext cx="5181599" cy="3505200"/>
          </a:xfrm>
        </p:spPr>
        <p:txBody>
          <a:bodyPr>
            <a:normAutofit/>
          </a:bodyPr>
          <a:lstStyle/>
          <a:p>
            <a:pPr marL="514350" indent="-514350">
              <a:buFont typeface="+mj-lt"/>
              <a:buAutoNum type="alphaUcPeriod"/>
            </a:pPr>
            <a:r>
              <a:rPr lang="en-US" sz="2200" dirty="0">
                <a:solidFill>
                  <a:schemeClr val="tx1">
                    <a:alpha val="55000"/>
                  </a:schemeClr>
                </a:solidFill>
              </a:rPr>
              <a:t>What roles does trust play in the workplace?</a:t>
            </a:r>
          </a:p>
          <a:p>
            <a:pPr marL="514350" indent="-514350">
              <a:buFont typeface="+mj-lt"/>
              <a:buAutoNum type="alphaUcPeriod"/>
            </a:pPr>
            <a:endParaRPr lang="en-US" sz="2200" dirty="0">
              <a:solidFill>
                <a:schemeClr val="tx1">
                  <a:alpha val="55000"/>
                </a:schemeClr>
              </a:solidFill>
            </a:endParaRPr>
          </a:p>
          <a:p>
            <a:pPr marL="514350" indent="-514350">
              <a:buFont typeface="+mj-lt"/>
              <a:buAutoNum type="alphaUcPeriod"/>
            </a:pPr>
            <a:r>
              <a:rPr lang="en-US" sz="2200" dirty="0">
                <a:solidFill>
                  <a:schemeClr val="tx1">
                    <a:alpha val="55000"/>
                  </a:schemeClr>
                </a:solidFill>
              </a:rPr>
              <a:t>How would I build trust with you?</a:t>
            </a:r>
          </a:p>
          <a:p>
            <a:pPr marL="514350" indent="-514350">
              <a:buFont typeface="+mj-lt"/>
              <a:buAutoNum type="alphaUcPeriod"/>
            </a:pPr>
            <a:endParaRPr lang="en-US" sz="2200" dirty="0">
              <a:solidFill>
                <a:schemeClr val="tx1">
                  <a:alpha val="55000"/>
                </a:schemeClr>
              </a:solidFill>
            </a:endParaRPr>
          </a:p>
          <a:p>
            <a:pPr marL="514350" indent="-514350">
              <a:buFont typeface="+mj-lt"/>
              <a:buAutoNum type="alphaUcPeriod"/>
            </a:pPr>
            <a:r>
              <a:rPr lang="en-US" sz="2200" dirty="0">
                <a:solidFill>
                  <a:schemeClr val="tx1">
                    <a:alpha val="55000"/>
                  </a:schemeClr>
                </a:solidFill>
              </a:rPr>
              <a:t>How is trust built in the workplace?</a:t>
            </a:r>
          </a:p>
          <a:p>
            <a:pPr marL="514350" indent="-514350">
              <a:buFont typeface="+mj-lt"/>
              <a:buAutoNum type="alphaUcPeriod"/>
            </a:pPr>
            <a:endParaRPr lang="en-US" sz="2200" dirty="0">
              <a:solidFill>
                <a:schemeClr val="tx1">
                  <a:alpha val="55000"/>
                </a:schemeClr>
              </a:solidFill>
            </a:endParaRPr>
          </a:p>
          <a:p>
            <a:pPr marL="514350" indent="-514350">
              <a:buFont typeface="+mj-lt"/>
              <a:buAutoNum type="alphaUcPeriod"/>
            </a:pPr>
            <a:r>
              <a:rPr lang="en-US" sz="2200" dirty="0">
                <a:solidFill>
                  <a:schemeClr val="tx1">
                    <a:alpha val="55000"/>
                  </a:schemeClr>
                </a:solidFill>
              </a:rPr>
              <a:t>What gets in our way of building trust?</a:t>
            </a:r>
          </a:p>
        </p:txBody>
      </p:sp>
    </p:spTree>
    <p:extLst>
      <p:ext uri="{BB962C8B-B14F-4D97-AF65-F5344CB8AC3E}">
        <p14:creationId xmlns:p14="http://schemas.microsoft.com/office/powerpoint/2010/main" val="2106074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dirty="0"/>
              <a:t>Ideas take away </a:t>
            </a:r>
            <a:r>
              <a:rPr lang="mr-IN" dirty="0"/>
              <a:t>–</a:t>
            </a:r>
            <a:r>
              <a:rPr lang="en-US" dirty="0"/>
              <a:t> Communication session written or verbal</a:t>
            </a:r>
          </a:p>
          <a:p>
            <a:pPr marL="0" indent="0">
              <a:buNone/>
            </a:pPr>
            <a:r>
              <a:rPr lang="en-US" dirty="0"/>
              <a:t>Start from the top </a:t>
            </a:r>
            <a:r>
              <a:rPr lang="mr-IN" dirty="0"/>
              <a:t>–</a:t>
            </a:r>
            <a:r>
              <a:rPr lang="en-US" dirty="0"/>
              <a:t> Leaders lead</a:t>
            </a:r>
          </a:p>
          <a:p>
            <a:pPr marL="0" indent="0">
              <a:buNone/>
            </a:pPr>
            <a:r>
              <a:rPr lang="en-US" dirty="0"/>
              <a:t>Various ways and encourage positive growth </a:t>
            </a:r>
            <a:r>
              <a:rPr lang="mr-IN" dirty="0"/>
              <a:t>–</a:t>
            </a:r>
            <a:r>
              <a:rPr lang="en-US" dirty="0"/>
              <a:t> in small steps </a:t>
            </a:r>
            <a:r>
              <a:rPr lang="mr-IN" dirty="0"/>
              <a:t>–</a:t>
            </a:r>
            <a:r>
              <a:rPr lang="en-US" dirty="0"/>
              <a:t> </a:t>
            </a:r>
          </a:p>
          <a:p>
            <a:pPr marL="0" indent="0">
              <a:buNone/>
            </a:pPr>
            <a:r>
              <a:rPr lang="en-US" dirty="0"/>
              <a:t>Slow positive build </a:t>
            </a:r>
            <a:r>
              <a:rPr lang="mr-IN" dirty="0"/>
              <a:t>–</a:t>
            </a:r>
            <a:r>
              <a:rPr lang="en-US" dirty="0"/>
              <a:t> Give it time and your will get there.</a:t>
            </a:r>
          </a:p>
          <a:p>
            <a:pPr marL="0" indent="0">
              <a:buNone/>
            </a:pPr>
            <a:r>
              <a:rPr lang="en-US" dirty="0"/>
              <a:t>Safer and better at work</a:t>
            </a:r>
            <a:r>
              <a:rPr lang="mr-IN" dirty="0"/>
              <a:t>…</a:t>
            </a:r>
            <a:r>
              <a:rPr lang="en-CA" dirty="0"/>
              <a:t>.</a:t>
            </a:r>
          </a:p>
          <a:p>
            <a:pPr marL="0" indent="0">
              <a:buNone/>
            </a:pPr>
            <a:r>
              <a:rPr lang="en-CA" dirty="0"/>
              <a:t>Mental health awareness </a:t>
            </a:r>
            <a:r>
              <a:rPr lang="mr-IN" dirty="0"/>
              <a:t>–</a:t>
            </a:r>
            <a:r>
              <a:rPr lang="en-CA" dirty="0"/>
              <a:t> Your own mental health and your co-workers (Ex: Bell let’s talk day). </a:t>
            </a:r>
          </a:p>
          <a:p>
            <a:pPr marL="0" indent="0">
              <a:buNone/>
            </a:pPr>
            <a:r>
              <a:rPr lang="en-CA" dirty="0"/>
              <a:t>Positive attitude setting the tone for the day. Projecting yourself in a positive way.</a:t>
            </a:r>
          </a:p>
          <a:p>
            <a:pPr marL="0" indent="0">
              <a:buNone/>
            </a:pPr>
            <a:r>
              <a:rPr lang="en-CA" dirty="0"/>
              <a:t>You reflect on your employees day.</a:t>
            </a:r>
          </a:p>
          <a:p>
            <a:pPr marL="0" indent="0">
              <a:buNone/>
            </a:pPr>
            <a:endParaRPr lang="en-US" dirty="0"/>
          </a:p>
        </p:txBody>
      </p:sp>
    </p:spTree>
    <p:extLst>
      <p:ext uri="{BB962C8B-B14F-4D97-AF65-F5344CB8AC3E}">
        <p14:creationId xmlns:p14="http://schemas.microsoft.com/office/powerpoint/2010/main" val="1669799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t>ADKAR</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654D028-6AE0-4BDD-A2B6-B66C492E1C5D}"/>
              </a:ext>
            </a:extLst>
          </p:cNvPr>
          <p:cNvGraphicFramePr>
            <a:graphicFrameLocks noGrp="1"/>
          </p:cNvGraphicFramePr>
          <p:nvPr>
            <p:ph idx="1"/>
            <p:extLst>
              <p:ext uri="{D42A27DB-BD31-4B8C-83A1-F6EECF244321}">
                <p14:modId xmlns:p14="http://schemas.microsoft.com/office/powerpoint/2010/main" val="12271504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014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3" y="457200"/>
            <a:ext cx="9323294" cy="5943600"/>
          </a:xfrm>
          <a:prstGeom prst="rect">
            <a:avLst/>
          </a:prstGeom>
        </p:spPr>
      </p:pic>
    </p:spTree>
    <p:extLst>
      <p:ext uri="{BB962C8B-B14F-4D97-AF65-F5344CB8AC3E}">
        <p14:creationId xmlns:p14="http://schemas.microsoft.com/office/powerpoint/2010/main" val="3559329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741" y="620392"/>
            <a:ext cx="3808268" cy="5504688"/>
          </a:xfrm>
        </p:spPr>
        <p:txBody>
          <a:bodyPr>
            <a:normAutofit/>
          </a:bodyPr>
          <a:lstStyle/>
          <a:p>
            <a:r>
              <a:rPr lang="en-US" sz="6000"/>
              <a:t>ADKAR 	</a:t>
            </a:r>
          </a:p>
        </p:txBody>
      </p:sp>
      <p:sp>
        <p:nvSpPr>
          <p:cNvPr id="9" name="Rectangle 8">
            <a:extLst>
              <a:ext uri="{FF2B5EF4-FFF2-40B4-BE49-F238E27FC236}">
                <a16:creationId xmlns:a16="http://schemas.microsoft.com/office/drawing/2014/main" id="{5D84EFE8-C53A-44C4-B289-D1B42CF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6EE0596-F4B0-4FB3-946F-DC121E4871C3}"/>
              </a:ext>
            </a:extLst>
          </p:cNvPr>
          <p:cNvGraphicFramePr>
            <a:graphicFrameLocks noGrp="1"/>
          </p:cNvGraphicFramePr>
          <p:nvPr>
            <p:ph idx="1"/>
            <p:extLst>
              <p:ext uri="{D42A27DB-BD31-4B8C-83A1-F6EECF244321}">
                <p14:modId xmlns:p14="http://schemas.microsoft.com/office/powerpoint/2010/main" val="104603538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88543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ADKAR - Knowledge</a:t>
            </a:r>
          </a:p>
        </p:txBody>
      </p:sp>
      <p:graphicFrame>
        <p:nvGraphicFramePr>
          <p:cNvPr id="5" name="Content Placeholder 2">
            <a:extLst>
              <a:ext uri="{FF2B5EF4-FFF2-40B4-BE49-F238E27FC236}">
                <a16:creationId xmlns:a16="http://schemas.microsoft.com/office/drawing/2014/main" id="{FD79A1FF-2110-4736-AC72-8109EE32C67D}"/>
              </a:ext>
            </a:extLst>
          </p:cNvPr>
          <p:cNvGraphicFramePr>
            <a:graphicFrameLocks noGrp="1"/>
          </p:cNvGraphicFramePr>
          <p:nvPr>
            <p:ph idx="1"/>
            <p:extLst>
              <p:ext uri="{D42A27DB-BD31-4B8C-83A1-F6EECF244321}">
                <p14:modId xmlns:p14="http://schemas.microsoft.com/office/powerpoint/2010/main" val="2506172573"/>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9336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ADKAR  - Ability </a:t>
            </a:r>
          </a:p>
        </p:txBody>
      </p:sp>
      <p:graphicFrame>
        <p:nvGraphicFramePr>
          <p:cNvPr id="5" name="Content Placeholder 2">
            <a:extLst>
              <a:ext uri="{FF2B5EF4-FFF2-40B4-BE49-F238E27FC236}">
                <a16:creationId xmlns:a16="http://schemas.microsoft.com/office/drawing/2014/main" id="{5CE53D1F-01B0-4186-895D-15858B6A87A0}"/>
              </a:ext>
            </a:extLst>
          </p:cNvPr>
          <p:cNvGraphicFramePr>
            <a:graphicFrameLocks noGrp="1"/>
          </p:cNvGraphicFramePr>
          <p:nvPr>
            <p:ph idx="1"/>
            <p:extLst>
              <p:ext uri="{D42A27DB-BD31-4B8C-83A1-F6EECF244321}">
                <p14:modId xmlns:p14="http://schemas.microsoft.com/office/powerpoint/2010/main" val="2177968133"/>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3618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ADKAR </a:t>
            </a:r>
            <a:r>
              <a:rPr lang="mr-IN" sz="4800">
                <a:solidFill>
                  <a:schemeClr val="bg1"/>
                </a:solidFill>
              </a:rPr>
              <a:t>–</a:t>
            </a:r>
            <a:r>
              <a:rPr lang="en-US" sz="4800">
                <a:solidFill>
                  <a:schemeClr val="bg1"/>
                </a:solidFill>
              </a:rPr>
              <a:t> Supporting </a:t>
            </a:r>
          </a:p>
        </p:txBody>
      </p:sp>
      <p:graphicFrame>
        <p:nvGraphicFramePr>
          <p:cNvPr id="5" name="Content Placeholder 2">
            <a:extLst>
              <a:ext uri="{FF2B5EF4-FFF2-40B4-BE49-F238E27FC236}">
                <a16:creationId xmlns:a16="http://schemas.microsoft.com/office/drawing/2014/main" id="{62D7E415-11D9-4040-A516-31075FE403CF}"/>
              </a:ext>
            </a:extLst>
          </p:cNvPr>
          <p:cNvGraphicFramePr>
            <a:graphicFrameLocks noGrp="1"/>
          </p:cNvGraphicFramePr>
          <p:nvPr>
            <p:ph idx="1"/>
            <p:extLst>
              <p:ext uri="{D42A27DB-BD31-4B8C-83A1-F6EECF244321}">
                <p14:modId xmlns:p14="http://schemas.microsoft.com/office/powerpoint/2010/main" val="2089471148"/>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9948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Show more support by</a:t>
            </a:r>
            <a:r>
              <a:rPr lang="mr-IN" dirty="0"/>
              <a:t>…</a:t>
            </a:r>
            <a:r>
              <a:rPr lang="en-CA" dirty="0"/>
              <a:t>.</a:t>
            </a:r>
            <a:endParaRPr lang="en-US" dirty="0"/>
          </a:p>
        </p:txBody>
      </p:sp>
      <p:sp>
        <p:nvSpPr>
          <p:cNvPr id="3" name="Content Placeholder 2"/>
          <p:cNvSpPr>
            <a:spLocks noGrp="1"/>
          </p:cNvSpPr>
          <p:nvPr>
            <p:ph idx="1"/>
          </p:nvPr>
        </p:nvSpPr>
        <p:spPr/>
        <p:txBody>
          <a:bodyPr/>
          <a:lstStyle/>
          <a:p>
            <a:r>
              <a:rPr lang="en-US" dirty="0"/>
              <a:t>Image you portray (dress image) </a:t>
            </a:r>
            <a:r>
              <a:rPr lang="mr-IN" dirty="0"/>
              <a:t>–</a:t>
            </a:r>
            <a:r>
              <a:rPr lang="en-US" dirty="0"/>
              <a:t> Leading by example (wearing PPE equipment &amp; how you work)</a:t>
            </a:r>
          </a:p>
          <a:p>
            <a:pPr lvl="1"/>
            <a:r>
              <a:rPr lang="en-US" dirty="0"/>
              <a:t>If you work safe then your employees will do the same thing </a:t>
            </a:r>
          </a:p>
          <a:p>
            <a:pPr lvl="1"/>
            <a:r>
              <a:rPr lang="en-US" dirty="0"/>
              <a:t>Your image after work </a:t>
            </a:r>
          </a:p>
          <a:p>
            <a:r>
              <a:rPr lang="en-US" dirty="0"/>
              <a:t> A safety image becomes your company</a:t>
            </a:r>
          </a:p>
          <a:p>
            <a:pPr lvl="1"/>
            <a:endParaRPr lang="en-US" dirty="0"/>
          </a:p>
          <a:p>
            <a:r>
              <a:rPr lang="en-US" dirty="0"/>
              <a:t>Safety known across the entire organization</a:t>
            </a:r>
          </a:p>
          <a:p>
            <a:r>
              <a:rPr lang="en-US" dirty="0"/>
              <a:t>Routine audits </a:t>
            </a:r>
          </a:p>
          <a:p>
            <a:r>
              <a:rPr lang="en-US" dirty="0"/>
              <a:t>Training resources</a:t>
            </a:r>
          </a:p>
          <a:p>
            <a:endParaRPr lang="en-US" dirty="0"/>
          </a:p>
          <a:p>
            <a:pPr lvl="1"/>
            <a:endParaRPr lang="en-US" dirty="0"/>
          </a:p>
          <a:p>
            <a:endParaRPr lang="en-US" dirty="0"/>
          </a:p>
        </p:txBody>
      </p:sp>
    </p:spTree>
    <p:extLst>
      <p:ext uri="{BB962C8B-B14F-4D97-AF65-F5344CB8AC3E}">
        <p14:creationId xmlns:p14="http://schemas.microsoft.com/office/powerpoint/2010/main" val="1183770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t="2969"/>
          <a:stretch/>
        </p:blipFill>
        <p:spPr bwMode="auto">
          <a:xfrm>
            <a:off x="684575" y="685800"/>
            <a:ext cx="10821625" cy="5486400"/>
          </a:xfrm>
          <a:prstGeom prst="rect">
            <a:avLst/>
          </a:prstGeom>
          <a:noFill/>
        </p:spPr>
      </p:pic>
    </p:spTree>
    <p:extLst>
      <p:ext uri="{BB962C8B-B14F-4D97-AF65-F5344CB8AC3E}">
        <p14:creationId xmlns:p14="http://schemas.microsoft.com/office/powerpoint/2010/main" val="2367991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Our Behaviours</a:t>
            </a:r>
          </a:p>
        </p:txBody>
      </p:sp>
      <p:graphicFrame>
        <p:nvGraphicFramePr>
          <p:cNvPr id="5" name="Content Placeholder 2">
            <a:extLst>
              <a:ext uri="{FF2B5EF4-FFF2-40B4-BE49-F238E27FC236}">
                <a16:creationId xmlns:a16="http://schemas.microsoft.com/office/drawing/2014/main" id="{84788ADD-6C81-487A-9388-BE1A060DB04F}"/>
              </a:ext>
            </a:extLst>
          </p:cNvPr>
          <p:cNvGraphicFramePr>
            <a:graphicFrameLocks noGrp="1"/>
          </p:cNvGraphicFramePr>
          <p:nvPr>
            <p:ph idx="1"/>
            <p:extLst>
              <p:ext uri="{D42A27DB-BD31-4B8C-83A1-F6EECF244321}">
                <p14:modId xmlns:p14="http://schemas.microsoft.com/office/powerpoint/2010/main" val="1670979061"/>
              </p:ext>
            </p:extLst>
          </p:nvPr>
        </p:nvGraphicFramePr>
        <p:xfrm>
          <a:off x="786386" y="231006"/>
          <a:ext cx="4531572"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5" name="Group 24"/>
          <p:cNvGrpSpPr/>
          <p:nvPr/>
        </p:nvGrpSpPr>
        <p:grpSpPr>
          <a:xfrm>
            <a:off x="6618522" y="195032"/>
            <a:ext cx="4458475" cy="1600364"/>
            <a:chOff x="0" y="50619"/>
            <a:chExt cx="6367912" cy="1191754"/>
          </a:xfrm>
        </p:grpSpPr>
        <p:sp>
          <p:nvSpPr>
            <p:cNvPr id="26" name="Rounded Rectangle 25"/>
            <p:cNvSpPr/>
            <p:nvPr/>
          </p:nvSpPr>
          <p:spPr>
            <a:xfrm>
              <a:off x="0" y="50619"/>
              <a:ext cx="6367912" cy="119175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7" name="Rounded Rectangle 4"/>
            <p:cNvSpPr/>
            <p:nvPr/>
          </p:nvSpPr>
          <p:spPr>
            <a:xfrm>
              <a:off x="58177" y="108796"/>
              <a:ext cx="6251558" cy="107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Our documents</a:t>
              </a:r>
            </a:p>
          </p:txBody>
        </p:sp>
      </p:grpSp>
      <p:grpSp>
        <p:nvGrpSpPr>
          <p:cNvPr id="28" name="Group 27"/>
          <p:cNvGrpSpPr/>
          <p:nvPr/>
        </p:nvGrpSpPr>
        <p:grpSpPr>
          <a:xfrm>
            <a:off x="6533232" y="1985673"/>
            <a:ext cx="4667851" cy="1394496"/>
            <a:chOff x="0" y="1328774"/>
            <a:chExt cx="6367912" cy="1191754"/>
          </a:xfrm>
        </p:grpSpPr>
        <p:sp>
          <p:nvSpPr>
            <p:cNvPr id="29" name="Rounded Rectangle 28"/>
            <p:cNvSpPr/>
            <p:nvPr/>
          </p:nvSpPr>
          <p:spPr>
            <a:xfrm>
              <a:off x="0" y="1328774"/>
              <a:ext cx="6367912" cy="1191754"/>
            </a:xfrm>
            <a:prstGeom prst="roundRect">
              <a:avLst/>
            </a:prstGeom>
          </p:spPr>
          <p:style>
            <a:lnRef idx="2">
              <a:schemeClr val="lt1">
                <a:hueOff val="0"/>
                <a:satOff val="0"/>
                <a:lumOff val="0"/>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sp>
        <p:sp>
          <p:nvSpPr>
            <p:cNvPr id="30" name="Rounded Rectangle 4"/>
            <p:cNvSpPr/>
            <p:nvPr/>
          </p:nvSpPr>
          <p:spPr>
            <a:xfrm>
              <a:off x="116353" y="1413796"/>
              <a:ext cx="6251559" cy="107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The way we communicate</a:t>
              </a:r>
            </a:p>
          </p:txBody>
        </p:sp>
      </p:grpSp>
      <p:grpSp>
        <p:nvGrpSpPr>
          <p:cNvPr id="31" name="Group 30"/>
          <p:cNvGrpSpPr/>
          <p:nvPr/>
        </p:nvGrpSpPr>
        <p:grpSpPr>
          <a:xfrm>
            <a:off x="6657819" y="3700777"/>
            <a:ext cx="4499409" cy="1325399"/>
            <a:chOff x="0" y="2606929"/>
            <a:chExt cx="6367912" cy="1191754"/>
          </a:xfrm>
        </p:grpSpPr>
        <p:sp>
          <p:nvSpPr>
            <p:cNvPr id="32" name="Rounded Rectangle 31"/>
            <p:cNvSpPr/>
            <p:nvPr/>
          </p:nvSpPr>
          <p:spPr>
            <a:xfrm>
              <a:off x="0" y="2606929"/>
              <a:ext cx="6367912" cy="1191754"/>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33" name="Rounded Rectangle 4"/>
            <p:cNvSpPr/>
            <p:nvPr/>
          </p:nvSpPr>
          <p:spPr>
            <a:xfrm>
              <a:off x="58177" y="2665106"/>
              <a:ext cx="6251558" cy="107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How we use technology</a:t>
              </a:r>
            </a:p>
          </p:txBody>
        </p:sp>
      </p:grpSp>
      <p:grpSp>
        <p:nvGrpSpPr>
          <p:cNvPr id="34" name="Group 33"/>
          <p:cNvGrpSpPr/>
          <p:nvPr/>
        </p:nvGrpSpPr>
        <p:grpSpPr>
          <a:xfrm>
            <a:off x="6701117" y="5157303"/>
            <a:ext cx="4541456" cy="1191754"/>
            <a:chOff x="0" y="2606929"/>
            <a:chExt cx="6367912" cy="1191754"/>
          </a:xfrm>
        </p:grpSpPr>
        <p:sp>
          <p:nvSpPr>
            <p:cNvPr id="35" name="Rounded Rectangle 34"/>
            <p:cNvSpPr/>
            <p:nvPr/>
          </p:nvSpPr>
          <p:spPr>
            <a:xfrm>
              <a:off x="0" y="2606929"/>
              <a:ext cx="6367912" cy="1191754"/>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36" name="Rounded Rectangle 4"/>
            <p:cNvSpPr/>
            <p:nvPr/>
          </p:nvSpPr>
          <p:spPr>
            <a:xfrm>
              <a:off x="58177" y="2665106"/>
              <a:ext cx="6251558" cy="107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dirty="0"/>
                <a:t>Our want </a:t>
              </a:r>
              <a:r>
                <a:rPr lang="en-US" sz="3000"/>
                <a:t>to continue to learn</a:t>
              </a:r>
              <a:endParaRPr lang="en-US" sz="3000" kern="1200" dirty="0"/>
            </a:p>
          </p:txBody>
        </p:sp>
      </p:grpSp>
    </p:spTree>
    <p:extLst>
      <p:ext uri="{BB962C8B-B14F-4D97-AF65-F5344CB8AC3E}">
        <p14:creationId xmlns:p14="http://schemas.microsoft.com/office/powerpoint/2010/main" val="3832264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FB12AE-71D1-47FD-9AC3-EE2C07424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64853C7E-3CBA-4464-865F-6044D94B1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55EFEC59-B929-4851-9DEF-9106F279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132392-D5FF-4588-8FA1-5BAD77BF6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7EAC045-695C-4E73-9B7C-AFD6FB22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404A7A3A-BEAE-4BC6-A163-5D0E5F8C4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ED3B7D-405D-4DFA-8608-B6DE74671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D7FDC60-3117-4F89-AB59-B8380324D6F9}"/>
              </a:ext>
            </a:extLst>
          </p:cNvPr>
          <p:cNvGraphicFramePr>
            <a:graphicFrameLocks noGrp="1"/>
          </p:cNvGraphicFramePr>
          <p:nvPr>
            <p:ph idx="1"/>
            <p:extLst>
              <p:ext uri="{D42A27DB-BD31-4B8C-83A1-F6EECF244321}">
                <p14:modId xmlns:p14="http://schemas.microsoft.com/office/powerpoint/2010/main" val="674498237"/>
              </p:ext>
            </p:extLst>
          </p:nvPr>
        </p:nvGraphicFramePr>
        <p:xfrm>
          <a:off x="6096000" y="642938"/>
          <a:ext cx="5453063"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4444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Feedback Form</a:t>
            </a:r>
          </a:p>
        </p:txBody>
      </p:sp>
    </p:spTree>
    <p:extLst>
      <p:ext uri="{BB962C8B-B14F-4D97-AF65-F5344CB8AC3E}">
        <p14:creationId xmlns:p14="http://schemas.microsoft.com/office/powerpoint/2010/main" val="2782687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a:t>Dana Rebello</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Workplace Project Coordinator – Thompson</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Workplace Education Manitoba</a:t>
            </a:r>
          </a:p>
          <a:p>
            <a:pPr indent="-228600">
              <a:lnSpc>
                <a:spcPct val="90000"/>
              </a:lnSpc>
              <a:spcAft>
                <a:spcPts val="600"/>
              </a:spcAft>
              <a:buFont typeface="Arial" panose="020B0604020202020204" pitchFamily="34" charset="0"/>
              <a:buChar char="•"/>
            </a:pPr>
            <a:r>
              <a:rPr lang="en-US" sz="2000"/>
              <a:t>(431) 354-0215</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hlinkClick r:id="rId2"/>
              </a:rPr>
              <a:t>drebello@wem.mb.ca</a:t>
            </a:r>
            <a:endParaRPr lang="en-US" sz="2000"/>
          </a:p>
          <a:p>
            <a:pPr indent="-228600">
              <a:lnSpc>
                <a:spcPct val="90000"/>
              </a:lnSpc>
              <a:spcAft>
                <a:spcPts val="600"/>
              </a:spcAft>
              <a:buFont typeface="Arial" panose="020B0604020202020204" pitchFamily="34" charset="0"/>
              <a:buChar char="•"/>
            </a:pPr>
            <a:endParaRPr lang="en-US" sz="2000" b="1" i="1"/>
          </a:p>
          <a:p>
            <a:pPr indent="-228600">
              <a:lnSpc>
                <a:spcPct val="90000"/>
              </a:lnSpc>
              <a:spcAft>
                <a:spcPts val="600"/>
              </a:spcAft>
              <a:buFont typeface="Arial" panose="020B0604020202020204" pitchFamily="34" charset="0"/>
              <a:buChar char="•"/>
            </a:pPr>
            <a:r>
              <a:rPr lang="en-US" sz="2000" b="1" i="1"/>
              <a:t>Office Hours: Monday, Tuesday, Friday</a:t>
            </a:r>
            <a:endParaRPr lang="en-US" sz="2000"/>
          </a:p>
        </p:txBody>
      </p:sp>
    </p:spTree>
    <p:extLst>
      <p:ext uri="{BB962C8B-B14F-4D97-AF65-F5344CB8AC3E}">
        <p14:creationId xmlns:p14="http://schemas.microsoft.com/office/powerpoint/2010/main" val="3902962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Whiteboard - Scrabble</a:t>
            </a:r>
          </a:p>
        </p:txBody>
      </p:sp>
      <p:sp>
        <p:nvSpPr>
          <p:cNvPr id="3" name="Content Placeholder 2"/>
          <p:cNvSpPr>
            <a:spLocks noGrp="1"/>
          </p:cNvSpPr>
          <p:nvPr>
            <p:ph idx="1"/>
          </p:nvPr>
        </p:nvSpPr>
        <p:spPr/>
        <p:txBody>
          <a:bodyPr/>
          <a:lstStyle/>
          <a:p>
            <a:r>
              <a:rPr lang="en-US" dirty="0"/>
              <a:t>Blackjacks</a:t>
            </a:r>
          </a:p>
          <a:p>
            <a:endParaRPr lang="en-US" dirty="0"/>
          </a:p>
        </p:txBody>
      </p:sp>
    </p:spTree>
    <p:extLst>
      <p:ext uri="{BB962C8B-B14F-4D97-AF65-F5344CB8AC3E}">
        <p14:creationId xmlns:p14="http://schemas.microsoft.com/office/powerpoint/2010/main" val="1666112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6662A01-AFED-465D-AC2D-3B33294C22E3}"/>
              </a:ext>
            </a:extLst>
          </p:cNvPr>
          <p:cNvGraphicFramePr>
            <a:graphicFrameLocks noGrp="1"/>
          </p:cNvGraphicFramePr>
          <p:nvPr>
            <p:ph idx="1"/>
          </p:nvPr>
        </p:nvGraphicFramePr>
        <p:xfrm>
          <a:off x="842210" y="842211"/>
          <a:ext cx="10511589" cy="5334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6659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758A0E-EDF3-4C8A-9AAF-B84F8014E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FE9855-A391-40A9-A6FA-BAC94FB54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 name="Content Placeholder 2"/>
          <p:cNvSpPr>
            <a:spLocks noGrp="1"/>
          </p:cNvSpPr>
          <p:nvPr>
            <p:ph idx="1"/>
          </p:nvPr>
        </p:nvSpPr>
        <p:spPr>
          <a:xfrm>
            <a:off x="804672" y="1650974"/>
            <a:ext cx="9833548" cy="2945574"/>
          </a:xfrm>
        </p:spPr>
        <p:txBody>
          <a:bodyPr anchor="ctr">
            <a:normAutofit/>
          </a:bodyPr>
          <a:lstStyle/>
          <a:p>
            <a:pPr marL="0" indent="0">
              <a:buNone/>
            </a:pPr>
            <a:r>
              <a:rPr lang="en-US" sz="2400" dirty="0">
                <a:solidFill>
                  <a:schemeClr val="tx2"/>
                </a:solidFill>
              </a:rPr>
              <a:t>What is your personal why for being interested in creating a safe work culture?</a:t>
            </a:r>
          </a:p>
        </p:txBody>
      </p:sp>
      <p:grpSp>
        <p:nvGrpSpPr>
          <p:cNvPr id="12" name="Group 11">
            <a:extLst>
              <a:ext uri="{FF2B5EF4-FFF2-40B4-BE49-F238E27FC236}">
                <a16:creationId xmlns:a16="http://schemas.microsoft.com/office/drawing/2014/main" id="{13621FAC-5123-4838-A7BE-271A4095B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35970" y="4114799"/>
            <a:ext cx="3655725" cy="2743201"/>
            <a:chOff x="-305" y="-1"/>
            <a:chExt cx="3832880" cy="2876136"/>
          </a:xfrm>
        </p:grpSpPr>
        <p:sp>
          <p:nvSpPr>
            <p:cNvPr id="13" name="Freeform: Shape 12">
              <a:extLst>
                <a:ext uri="{FF2B5EF4-FFF2-40B4-BE49-F238E27FC236}">
                  <a16:creationId xmlns:a16="http://schemas.microsoft.com/office/drawing/2014/main" id="{9084F7DB-2C1C-470A-A963-600DAEF0A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1B6B121-76D5-4D26-92B4-697EBDEE30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94B9A53-60A5-4916-BC15-DB03763D9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7CB5DB3-B68B-4EDB-8EB4-F70741361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9885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Whiteboard activity </a:t>
            </a:r>
            <a:r>
              <a:rPr lang="mr-IN" dirty="0"/>
              <a:t>–</a:t>
            </a:r>
            <a:r>
              <a:rPr lang="en-US" dirty="0"/>
              <a:t> What </a:t>
            </a:r>
            <a:r>
              <a:rPr lang="en-US" dirty="0" err="1"/>
              <a:t>behaviours</a:t>
            </a:r>
            <a:r>
              <a:rPr lang="en-US" dirty="0"/>
              <a:t> or attitudes do you see when safety is front of mind?</a:t>
            </a:r>
          </a:p>
        </p:txBody>
      </p:sp>
    </p:spTree>
    <p:extLst>
      <p:ext uri="{BB962C8B-B14F-4D97-AF65-F5344CB8AC3E}">
        <p14:creationId xmlns:p14="http://schemas.microsoft.com/office/powerpoint/2010/main" val="1371326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TotalTime>
  <Words>2177</Words>
  <Application>Microsoft Office PowerPoint</Application>
  <PresentationFormat>Widescreen</PresentationFormat>
  <Paragraphs>301</Paragraphs>
  <Slides>64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Century Gothic</vt:lpstr>
      <vt:lpstr>Office Theme</vt:lpstr>
      <vt:lpstr>Workplace Education Manitoba </vt:lpstr>
      <vt:lpstr>Vision</vt:lpstr>
      <vt:lpstr>PowerPoint Presentation</vt:lpstr>
      <vt:lpstr>Workplace Education Manitoba – Safety Mindset</vt:lpstr>
      <vt:lpstr>Where would you start if you were to clean up this garage?</vt:lpstr>
      <vt:lpstr>PowerPoint Presentation</vt:lpstr>
      <vt:lpstr>PowerPoint Presentation</vt:lpstr>
      <vt:lpstr>PowerPoint Presentation</vt:lpstr>
      <vt:lpstr>Whiteboard activity – What behaviours or attitudes do you see when safety is front of mind?</vt:lpstr>
      <vt:lpstr>Our Behaviours</vt:lpstr>
      <vt:lpstr>Workplace Community – Essential Skills </vt:lpstr>
      <vt:lpstr>Small groups - How do these 4 behaviours  influence the way we work with documents, the way we communicate, how we use technology, accuracy with the numbers we are working with and writing down, and taking an interested in learning new things?</vt:lpstr>
      <vt:lpstr>Our Response</vt:lpstr>
      <vt:lpstr>Impact on our Ability to Working Together</vt:lpstr>
      <vt:lpstr>PowerPoint Presentation</vt:lpstr>
      <vt:lpstr>White board – LO – Not being present at work We are looping back –  a)What are signs you are not present at work?  b) Any surprises c) What is the value in understanding when  you are not present at work? d) What are some techniques you use when you are nor present at work?</vt:lpstr>
      <vt:lpstr>PowerPoint Presentation</vt:lpstr>
      <vt:lpstr>Impact on our Ability to Working Together</vt:lpstr>
      <vt:lpstr>Impact on our Ability to Working Together</vt:lpstr>
      <vt:lpstr>What if we did more of these things?</vt:lpstr>
      <vt:lpstr>PowerPoint Presentation</vt:lpstr>
      <vt:lpstr>PowerPoint Presentation</vt:lpstr>
      <vt:lpstr>Our Behaviours</vt:lpstr>
      <vt:lpstr>Situational Awareness</vt:lpstr>
      <vt:lpstr>3 Levels of Situational Awareness</vt:lpstr>
      <vt:lpstr>Breakout Groups – Situational Awareness</vt:lpstr>
      <vt:lpstr>What Causes our Situational Awareness to be Reduced? </vt:lpstr>
      <vt:lpstr>Situational Awareness –Perception of the Situation</vt:lpstr>
      <vt:lpstr>Whiteboard or group  -   What if you were to ask yourself these questions when you start your day?  </vt:lpstr>
      <vt:lpstr>Situational Awareness – Finding a Meaning </vt:lpstr>
      <vt:lpstr>PowerPoint Presentation</vt:lpstr>
      <vt:lpstr>Situational Awareness - Strategies </vt:lpstr>
      <vt:lpstr>PowerPoint Presentation</vt:lpstr>
      <vt:lpstr>PowerPoint Presentation</vt:lpstr>
      <vt:lpstr>Transferability to the Job/Community </vt:lpstr>
      <vt:lpstr>Opportunities </vt:lpstr>
      <vt:lpstr>PowerPoint Presentation</vt:lpstr>
      <vt:lpstr>Feedback Form</vt:lpstr>
      <vt:lpstr>PowerPoint Presentation</vt:lpstr>
      <vt:lpstr>PowerPoint Presentation</vt:lpstr>
      <vt:lpstr>Workplace Education Manitoba – Safety Mindset</vt:lpstr>
      <vt:lpstr>Pictionary – Whiteboard</vt:lpstr>
      <vt:lpstr>PowerPoint Presentation</vt:lpstr>
      <vt:lpstr>Workplace Education Manitoba – Safety Mindset Day 2</vt:lpstr>
      <vt:lpstr>PowerPoint Presentation</vt:lpstr>
      <vt:lpstr>Jelly Beans</vt:lpstr>
      <vt:lpstr>PowerPoint Presentation</vt:lpstr>
      <vt:lpstr>What could you be doing more of?</vt:lpstr>
      <vt:lpstr>Feedback Recap</vt:lpstr>
      <vt:lpstr>PowerPoint Presentation</vt:lpstr>
      <vt:lpstr>Trust</vt:lpstr>
      <vt:lpstr>PowerPoint Presentation</vt:lpstr>
      <vt:lpstr>ADKAR</vt:lpstr>
      <vt:lpstr>PowerPoint Presentation</vt:lpstr>
      <vt:lpstr>ADKAR  </vt:lpstr>
      <vt:lpstr>ADKAR - Knowledge</vt:lpstr>
      <vt:lpstr>ADKAR  - Ability </vt:lpstr>
      <vt:lpstr>ADKAR – Supporting </vt:lpstr>
      <vt:lpstr>Show more support by….</vt:lpstr>
      <vt:lpstr>Our Behaviours</vt:lpstr>
      <vt:lpstr>PowerPoint Presentation</vt:lpstr>
      <vt:lpstr>Feedback Form</vt:lpstr>
      <vt:lpstr>PowerPoint Presentation</vt:lpstr>
      <vt:lpstr>Whiteboard - Scrabble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Workplace Education Manitoba</dc:title>
  <dc:creator>Dawna Atamanchuk</dc:creator>
  <cp:lastModifiedBy>Heather Daniels</cp:lastModifiedBy>
  <cp:revision>50</cp:revision>
  <dcterms:created xsi:type="dcterms:W3CDTF">2021-02-20T18:25:48Z</dcterms:created>
  <dcterms:modified xsi:type="dcterms:W3CDTF">2022-11-07T20:36:15Z</dcterms:modified>
</cp:coreProperties>
</file>