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12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574B5-80AC-3544-90B0-D6D21081F495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A4B8A-1EAE-6541-99BE-3B29578A8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8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4323028-D963-9C47-8D99-8E987ED87C40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B640FCF-E1B7-3E45-82AD-55C844563A2C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98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F950BC0-B2C2-4344-AAF1-470E44536281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96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396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715AA49-0544-784E-B964-9CE84F94C117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1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01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8D7E9A2-C3EA-CC47-8D4F-BF8F5246EAF7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6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66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2AC2EE9-AB34-8748-849E-856A159F86EB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05D8AE2-885F-A445-839B-225679244AFB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ACC3507-84C0-9746-8DC8-A433271C6F4B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5D57E60-00E3-9C4F-8F96-BA814262F3F9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810B85F-F18B-E847-9243-F8FBDA2FCAB2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8DA206C-F02E-614D-AEC7-399F5B26B656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5EE7659-532F-534A-946C-F427E47ECCD3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72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C28B97C-66A2-9F4F-82D4-DEC372C5E65A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1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7535CBB-5D82-DF45-8493-C812F0517AA1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9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9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8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3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1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2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5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2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7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B769A-4368-804A-9109-2CDA1B95A79F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984D6-88E7-2A49-A1B8-59D9E46DC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7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TOOL IDENTIFICATION 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LIFT </a:t>
            </a:r>
          </a:p>
          <a:p>
            <a:r>
              <a:rPr lang="en-US" b="1" dirty="0"/>
              <a:t>Portage La Prairie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455629" y="1193783"/>
            <a:ext cx="2260600" cy="53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4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29. Combination Wrench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140291" name="Picture 4" descr="Combination wren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4625" y="904875"/>
            <a:ext cx="6699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Combination Wrench</a:t>
            </a:r>
          </a:p>
        </p:txBody>
      </p:sp>
    </p:spTree>
    <p:extLst>
      <p:ext uri="{BB962C8B-B14F-4D97-AF65-F5344CB8AC3E}">
        <p14:creationId xmlns:p14="http://schemas.microsoft.com/office/powerpoint/2010/main" val="222114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39. Deep Socket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185347" name="Picture 4" descr="deep sock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08125" y="5365750"/>
            <a:ext cx="58261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Deep Socket</a:t>
            </a:r>
          </a:p>
        </p:txBody>
      </p:sp>
    </p:spTree>
    <p:extLst>
      <p:ext uri="{BB962C8B-B14F-4D97-AF65-F5344CB8AC3E}">
        <p14:creationId xmlns:p14="http://schemas.microsoft.com/office/powerpoint/2010/main" val="21013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41. Diagonal Cutting Pliers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197635" name="Picture 4" descr="Diagonal cutting pli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71625" y="5619750"/>
            <a:ext cx="5302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Diagonal Cutting Pliers</a:t>
            </a:r>
          </a:p>
        </p:txBody>
      </p:sp>
    </p:spTree>
    <p:extLst>
      <p:ext uri="{BB962C8B-B14F-4D97-AF65-F5344CB8AC3E}">
        <p14:creationId xmlns:p14="http://schemas.microsoft.com/office/powerpoint/2010/main" val="78574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51. Extension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238595" name="Picture 4" descr="Extens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6500" y="666750"/>
            <a:ext cx="61277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Extension Sockets</a:t>
            </a:r>
          </a:p>
        </p:txBody>
      </p:sp>
    </p:spTree>
    <p:extLst>
      <p:ext uri="{BB962C8B-B14F-4D97-AF65-F5344CB8AC3E}">
        <p14:creationId xmlns:p14="http://schemas.microsoft.com/office/powerpoint/2010/main" val="180499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66. Groove Joint Pliers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300035" name="Picture 4" descr="Groove joint pli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90625" y="5254625"/>
            <a:ext cx="57943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Groove joint pliers</a:t>
            </a:r>
          </a:p>
        </p:txBody>
      </p:sp>
    </p:spTree>
    <p:extLst>
      <p:ext uri="{BB962C8B-B14F-4D97-AF65-F5344CB8AC3E}">
        <p14:creationId xmlns:p14="http://schemas.microsoft.com/office/powerpoint/2010/main" val="26523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82. Long Nose Pliers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365571" name="Picture 4" descr="Long  nose pli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00125" y="4841875"/>
            <a:ext cx="60325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Long Nose Pliers</a:t>
            </a:r>
          </a:p>
        </p:txBody>
      </p:sp>
    </p:spTree>
    <p:extLst>
      <p:ext uri="{BB962C8B-B14F-4D97-AF65-F5344CB8AC3E}">
        <p14:creationId xmlns:p14="http://schemas.microsoft.com/office/powerpoint/2010/main" val="417730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1. Adjustable Wrench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17411" name="Picture 4" descr="Adjustable wren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86836" y="4934548"/>
            <a:ext cx="710936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</a:rPr>
              <a:t>Adjustable Wrench</a:t>
            </a:r>
          </a:p>
        </p:txBody>
      </p:sp>
    </p:spTree>
    <p:extLst>
      <p:ext uri="{BB962C8B-B14F-4D97-AF65-F5344CB8AC3E}">
        <p14:creationId xmlns:p14="http://schemas.microsoft.com/office/powerpoint/2010/main" val="174776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3. Aviation Snips</a:t>
            </a:r>
          </a:p>
        </p:txBody>
      </p:sp>
      <p:pic>
        <p:nvPicPr>
          <p:cNvPr id="27650" name="Picture 2" descr="P101007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6667" r="5000"/>
          <a:stretch>
            <a:fillRect/>
          </a:stretch>
        </p:blipFill>
        <p:spPr bwMode="auto">
          <a:xfrm>
            <a:off x="0" y="-254000"/>
            <a:ext cx="9144000" cy="71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51794" y="-17750"/>
            <a:ext cx="62772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Aviation Snips</a:t>
            </a:r>
          </a:p>
        </p:txBody>
      </p:sp>
    </p:spTree>
    <p:extLst>
      <p:ext uri="{BB962C8B-B14F-4D97-AF65-F5344CB8AC3E}">
        <p14:creationId xmlns:p14="http://schemas.microsoft.com/office/powerpoint/2010/main" val="46875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4. Ball Pein Hammer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31747" name="Picture 4" descr="Ball pein hamm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6256" y="773761"/>
            <a:ext cx="664221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</a:rPr>
              <a:t>Ball </a:t>
            </a:r>
            <a:r>
              <a:rPr lang="en-US" sz="3200" b="1" dirty="0" err="1">
                <a:solidFill>
                  <a:srgbClr val="000000"/>
                </a:solidFill>
              </a:rPr>
              <a:t>Pein</a:t>
            </a:r>
            <a:r>
              <a:rPr lang="en-US" sz="3200" b="1" dirty="0">
                <a:solidFill>
                  <a:srgbClr val="000000"/>
                </a:solidFill>
              </a:rPr>
              <a:t> Hammer</a:t>
            </a:r>
          </a:p>
        </p:txBody>
      </p:sp>
    </p:spTree>
    <p:extLst>
      <p:ext uri="{BB962C8B-B14F-4D97-AF65-F5344CB8AC3E}">
        <p14:creationId xmlns:p14="http://schemas.microsoft.com/office/powerpoint/2010/main" val="53126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6. Bent Nose Pliers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41987" name="Picture 4" descr="Bent nose pli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0273" y="5065941"/>
            <a:ext cx="69633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</a:rPr>
              <a:t>Bent Nose Pliers </a:t>
            </a:r>
          </a:p>
        </p:txBody>
      </p:sp>
    </p:spTree>
    <p:extLst>
      <p:ext uri="{BB962C8B-B14F-4D97-AF65-F5344CB8AC3E}">
        <p14:creationId xmlns:p14="http://schemas.microsoft.com/office/powerpoint/2010/main" val="138903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7. Bolt Cutters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46083" name="Picture 4" descr="Bolt Cutt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849" b="-1899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44512" y="4408975"/>
            <a:ext cx="53867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BOLT CUTTERS</a:t>
            </a:r>
          </a:p>
        </p:txBody>
      </p:sp>
    </p:spTree>
    <p:extLst>
      <p:ext uri="{BB962C8B-B14F-4D97-AF65-F5344CB8AC3E}">
        <p14:creationId xmlns:p14="http://schemas.microsoft.com/office/powerpoint/2010/main" val="132672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11. Box End Wrench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62467" name="Picture 4" descr="Box end wren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8666" y="1109543"/>
            <a:ext cx="557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84250" y="904875"/>
            <a:ext cx="68421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Box end Wrench</a:t>
            </a:r>
          </a:p>
        </p:txBody>
      </p:sp>
    </p:spTree>
    <p:extLst>
      <p:ext uri="{BB962C8B-B14F-4D97-AF65-F5344CB8AC3E}">
        <p14:creationId xmlns:p14="http://schemas.microsoft.com/office/powerpoint/2010/main" val="281510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17. C Clamps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87043" name="Picture 4" descr="C-cla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09750" y="5302250"/>
            <a:ext cx="53816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“C” Clamp</a:t>
            </a:r>
          </a:p>
        </p:txBody>
      </p:sp>
    </p:spTree>
    <p:extLst>
      <p:ext uri="{BB962C8B-B14F-4D97-AF65-F5344CB8AC3E}">
        <p14:creationId xmlns:p14="http://schemas.microsoft.com/office/powerpoint/2010/main" val="91074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28. Combination Square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latin typeface="Andy" charset="0"/>
            </a:endParaRPr>
          </a:p>
        </p:txBody>
      </p:sp>
      <p:pic>
        <p:nvPicPr>
          <p:cNvPr id="136195" name="Picture 4" descr="Combination squa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81125" y="5603875"/>
            <a:ext cx="63341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Combination Square</a:t>
            </a:r>
          </a:p>
        </p:txBody>
      </p:sp>
    </p:spTree>
    <p:extLst>
      <p:ext uri="{BB962C8B-B14F-4D97-AF65-F5344CB8AC3E}">
        <p14:creationId xmlns:p14="http://schemas.microsoft.com/office/powerpoint/2010/main" val="249112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xmlns:p14="http://schemas.microsoft.com/office/powerpoint/2010/main"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118</Words>
  <Application>Microsoft Office PowerPoint</Application>
  <PresentationFormat>On-screen Show (4:3)</PresentationFormat>
  <Paragraphs>45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Andy</vt:lpstr>
      <vt:lpstr>Arial</vt:lpstr>
      <vt:lpstr>Calibri</vt:lpstr>
      <vt:lpstr>Times New Roman</vt:lpstr>
      <vt:lpstr>Office Theme</vt:lpstr>
      <vt:lpstr>TOOL IDENTIFICATION TEST</vt:lpstr>
      <vt:lpstr>1. Adjustable Wrench</vt:lpstr>
      <vt:lpstr>3. Aviation Snips</vt:lpstr>
      <vt:lpstr>4. Ball Pein Hammer</vt:lpstr>
      <vt:lpstr>6. Bent Nose Pliers</vt:lpstr>
      <vt:lpstr>7. Bolt Cutters</vt:lpstr>
      <vt:lpstr>11. Box End Wrench</vt:lpstr>
      <vt:lpstr>17. C Clamps</vt:lpstr>
      <vt:lpstr>28. Combination Square</vt:lpstr>
      <vt:lpstr>29. Combination Wrench</vt:lpstr>
      <vt:lpstr>39. Deep Socket</vt:lpstr>
      <vt:lpstr>41. Diagonal Cutting Pliers</vt:lpstr>
      <vt:lpstr>51. Extension</vt:lpstr>
      <vt:lpstr>66. Groove Joint Pliers</vt:lpstr>
      <vt:lpstr>82. Long Nose Pliers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 IDENTIFICATION TEST</dc:title>
  <dc:creator>Doug Krochak</dc:creator>
  <cp:lastModifiedBy>Chuxian Cui</cp:lastModifiedBy>
  <cp:revision>3</cp:revision>
  <dcterms:created xsi:type="dcterms:W3CDTF">2018-11-19T01:07:38Z</dcterms:created>
  <dcterms:modified xsi:type="dcterms:W3CDTF">2022-12-01T19:16:29Z</dcterms:modified>
</cp:coreProperties>
</file>