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1"/>
  </p:sldMasterIdLst>
  <p:notesMasterIdLst>
    <p:notesMasterId r:id="rId34"/>
  </p:notesMasterIdLst>
  <p:sldIdLst>
    <p:sldId id="257" r:id="rId2"/>
    <p:sldId id="545" r:id="rId3"/>
    <p:sldId id="258" r:id="rId4"/>
    <p:sldId id="259" r:id="rId5"/>
    <p:sldId id="260" r:id="rId6"/>
    <p:sldId id="264" r:id="rId7"/>
    <p:sldId id="261" r:id="rId8"/>
    <p:sldId id="262" r:id="rId9"/>
    <p:sldId id="265" r:id="rId10"/>
    <p:sldId id="269" r:id="rId11"/>
    <p:sldId id="267" r:id="rId12"/>
    <p:sldId id="266" r:id="rId13"/>
    <p:sldId id="268" r:id="rId14"/>
    <p:sldId id="270" r:id="rId15"/>
    <p:sldId id="271" r:id="rId16"/>
    <p:sldId id="272" r:id="rId17"/>
    <p:sldId id="537" r:id="rId18"/>
    <p:sldId id="538" r:id="rId19"/>
    <p:sldId id="539" r:id="rId20"/>
    <p:sldId id="542" r:id="rId21"/>
    <p:sldId id="274" r:id="rId22"/>
    <p:sldId id="544" r:id="rId23"/>
    <p:sldId id="536" r:id="rId24"/>
    <p:sldId id="546" r:id="rId25"/>
    <p:sldId id="547" r:id="rId26"/>
    <p:sldId id="550" r:id="rId27"/>
    <p:sldId id="548" r:id="rId28"/>
    <p:sldId id="549" r:id="rId29"/>
    <p:sldId id="551" r:id="rId30"/>
    <p:sldId id="540" r:id="rId31"/>
    <p:sldId id="541" r:id="rId32"/>
    <p:sldId id="54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1CF506-E8CD-45E9-A6C0-0684C940F816}" v="1" dt="2022-08-22T20:09:03.7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364" autoAdjust="0"/>
  </p:normalViewPr>
  <p:slideViewPr>
    <p:cSldViewPr snapToGrid="0">
      <p:cViewPr varScale="1">
        <p:scale>
          <a:sx n="57" d="100"/>
          <a:sy n="57" d="100"/>
        </p:scale>
        <p:origin x="90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7366b9a83af4bcb4" providerId="LiveId" clId="{8B4776B2-DC6B-4485-AE61-D67573127F50}"/>
    <pc:docChg chg="modSld">
      <pc:chgData name="" userId="7366b9a83af4bcb4" providerId="LiveId" clId="{8B4776B2-DC6B-4485-AE61-D67573127F50}" dt="2021-11-23T15:50:32.888" v="11" actId="20577"/>
      <pc:docMkLst>
        <pc:docMk/>
      </pc:docMkLst>
      <pc:sldChg chg="modSp">
        <pc:chgData name="" userId="7366b9a83af4bcb4" providerId="LiveId" clId="{8B4776B2-DC6B-4485-AE61-D67573127F50}" dt="2021-11-23T15:50:32.888" v="11" actId="20577"/>
        <pc:sldMkLst>
          <pc:docMk/>
          <pc:sldMk cId="2798963548" sldId="271"/>
        </pc:sldMkLst>
        <pc:spChg chg="mod">
          <ac:chgData name="" userId="7366b9a83af4bcb4" providerId="LiveId" clId="{8B4776B2-DC6B-4485-AE61-D67573127F50}" dt="2021-11-23T15:50:32.888" v="11" actId="20577"/>
          <ac:spMkLst>
            <pc:docMk/>
            <pc:sldMk cId="2798963548" sldId="271"/>
            <ac:spMk id="3" creationId="{D97218EC-E59C-4452-A41F-63AB0733D653}"/>
          </ac:spMkLst>
        </pc:spChg>
      </pc:sldChg>
    </pc:docChg>
  </pc:docChgLst>
  <pc:docChgLst>
    <pc:chgData name="Andrea Canada" userId="7366b9a83af4bcb4" providerId="LiveId" clId="{D184D5AB-124D-495C-A2EC-E8C9BF572E3C}"/>
    <pc:docChg chg="undo custSel addSld delSld modSld">
      <pc:chgData name="Andrea Canada" userId="7366b9a83af4bcb4" providerId="LiveId" clId="{D184D5AB-124D-495C-A2EC-E8C9BF572E3C}" dt="2021-11-28T21:45:26.601" v="9630"/>
      <pc:docMkLst>
        <pc:docMk/>
      </pc:docMkLst>
      <pc:sldChg chg="addSp delSp modSp mod">
        <pc:chgData name="Andrea Canada" userId="7366b9a83af4bcb4" providerId="LiveId" clId="{D184D5AB-124D-495C-A2EC-E8C9BF572E3C}" dt="2021-11-16T02:27:36.118" v="2396" actId="404"/>
        <pc:sldMkLst>
          <pc:docMk/>
          <pc:sldMk cId="4043737824" sldId="257"/>
        </pc:sldMkLst>
        <pc:spChg chg="mod">
          <ac:chgData name="Andrea Canada" userId="7366b9a83af4bcb4" providerId="LiveId" clId="{D184D5AB-124D-495C-A2EC-E8C9BF572E3C}" dt="2021-11-16T02:27:36.118" v="2396" actId="404"/>
          <ac:spMkLst>
            <pc:docMk/>
            <pc:sldMk cId="4043737824" sldId="257"/>
            <ac:spMk id="2" creationId="{78FD68DA-43BA-4508-8DE2-BA9BB7B2FA5B}"/>
          </ac:spMkLst>
        </pc:spChg>
        <pc:spChg chg="mod">
          <ac:chgData name="Andrea Canada" userId="7366b9a83af4bcb4" providerId="LiveId" clId="{D184D5AB-124D-495C-A2EC-E8C9BF572E3C}" dt="2021-11-15T22:44:35.593" v="1" actId="27636"/>
          <ac:spMkLst>
            <pc:docMk/>
            <pc:sldMk cId="4043737824" sldId="257"/>
            <ac:spMk id="3" creationId="{A8E9CFF2-3777-4FF4-A759-8491175B0B7C}"/>
          </ac:spMkLst>
        </pc:spChg>
        <pc:picChg chg="del">
          <ac:chgData name="Andrea Canada" userId="7366b9a83af4bcb4" providerId="LiveId" clId="{D184D5AB-124D-495C-A2EC-E8C9BF572E3C}" dt="2021-11-16T02:27:11.854" v="2388" actId="478"/>
          <ac:picMkLst>
            <pc:docMk/>
            <pc:sldMk cId="4043737824" sldId="257"/>
            <ac:picMk id="5" creationId="{282CF6DD-7FE8-4063-9551-1B7BBCE92ABE}"/>
          </ac:picMkLst>
        </pc:picChg>
        <pc:picChg chg="add mod">
          <ac:chgData name="Andrea Canada" userId="7366b9a83af4bcb4" providerId="LiveId" clId="{D184D5AB-124D-495C-A2EC-E8C9BF572E3C}" dt="2021-11-15T22:44:43.960" v="3" actId="1076"/>
          <ac:picMkLst>
            <pc:docMk/>
            <pc:sldMk cId="4043737824" sldId="257"/>
            <ac:picMk id="7" creationId="{D3D58A4A-8123-4883-AD72-DBFBB2D2E75F}"/>
          </ac:picMkLst>
        </pc:picChg>
        <pc:picChg chg="add mod">
          <ac:chgData name="Andrea Canada" userId="7366b9a83af4bcb4" providerId="LiveId" clId="{D184D5AB-124D-495C-A2EC-E8C9BF572E3C}" dt="2021-11-16T02:27:32.261" v="2394" actId="14100"/>
          <ac:picMkLst>
            <pc:docMk/>
            <pc:sldMk cId="4043737824" sldId="257"/>
            <ac:picMk id="1026" creationId="{14E060AA-1705-476C-AF45-4008DD712AD3}"/>
          </ac:picMkLst>
        </pc:picChg>
      </pc:sldChg>
      <pc:sldChg chg="add">
        <pc:chgData name="Andrea Canada" userId="7366b9a83af4bcb4" providerId="LiveId" clId="{D184D5AB-124D-495C-A2EC-E8C9BF572E3C}" dt="2021-11-28T21:45:26.601" v="9630"/>
        <pc:sldMkLst>
          <pc:docMk/>
          <pc:sldMk cId="2004641780" sldId="258"/>
        </pc:sldMkLst>
      </pc:sldChg>
      <pc:sldChg chg="modSp mod modAnim">
        <pc:chgData name="Andrea Canada" userId="7366b9a83af4bcb4" providerId="LiveId" clId="{D184D5AB-124D-495C-A2EC-E8C9BF572E3C}" dt="2021-11-16T04:26:25.184" v="9367"/>
        <pc:sldMkLst>
          <pc:docMk/>
          <pc:sldMk cId="4200795467" sldId="259"/>
        </pc:sldMkLst>
        <pc:spChg chg="mod">
          <ac:chgData name="Andrea Canada" userId="7366b9a83af4bcb4" providerId="LiveId" clId="{D184D5AB-124D-495C-A2EC-E8C9BF572E3C}" dt="2021-11-15T22:47:21.112" v="30" actId="20577"/>
          <ac:spMkLst>
            <pc:docMk/>
            <pc:sldMk cId="4200795467" sldId="259"/>
            <ac:spMk id="2" creationId="{234264B7-A18A-4E7B-9637-F5098F85C1B4}"/>
          </ac:spMkLst>
        </pc:spChg>
        <pc:spChg chg="mod">
          <ac:chgData name="Andrea Canada" userId="7366b9a83af4bcb4" providerId="LiveId" clId="{D184D5AB-124D-495C-A2EC-E8C9BF572E3C}" dt="2021-11-16T04:26:20.472" v="9366" actId="27636"/>
          <ac:spMkLst>
            <pc:docMk/>
            <pc:sldMk cId="4200795467" sldId="259"/>
            <ac:spMk id="3" creationId="{1B92319D-F523-4216-938D-9C66E3AFF4FC}"/>
          </ac:spMkLst>
        </pc:spChg>
      </pc:sldChg>
      <pc:sldChg chg="addSp modSp new mod modClrScheme modAnim chgLayout">
        <pc:chgData name="Andrea Canada" userId="7366b9a83af4bcb4" providerId="LiveId" clId="{D184D5AB-124D-495C-A2EC-E8C9BF572E3C}" dt="2021-11-16T12:37:14.260" v="9407" actId="14100"/>
        <pc:sldMkLst>
          <pc:docMk/>
          <pc:sldMk cId="3401267741" sldId="260"/>
        </pc:sldMkLst>
        <pc:spChg chg="mod">
          <ac:chgData name="Andrea Canada" userId="7366b9a83af4bcb4" providerId="LiveId" clId="{D184D5AB-124D-495C-A2EC-E8C9BF572E3C}" dt="2021-11-16T02:29:10.741" v="2425" actId="26606"/>
          <ac:spMkLst>
            <pc:docMk/>
            <pc:sldMk cId="3401267741" sldId="260"/>
            <ac:spMk id="2" creationId="{5077A480-871D-4B44-9D24-A3327FEC70DC}"/>
          </ac:spMkLst>
        </pc:spChg>
        <pc:spChg chg="mod">
          <ac:chgData name="Andrea Canada" userId="7366b9a83af4bcb4" providerId="LiveId" clId="{D184D5AB-124D-495C-A2EC-E8C9BF572E3C}" dt="2021-11-16T12:37:14.260" v="9407" actId="14100"/>
          <ac:spMkLst>
            <pc:docMk/>
            <pc:sldMk cId="3401267741" sldId="260"/>
            <ac:spMk id="3" creationId="{C90D9027-950E-4E19-8E87-DA6AE0906222}"/>
          </ac:spMkLst>
        </pc:spChg>
        <pc:picChg chg="add mod">
          <ac:chgData name="Andrea Canada" userId="7366b9a83af4bcb4" providerId="LiveId" clId="{D184D5AB-124D-495C-A2EC-E8C9BF572E3C}" dt="2021-11-16T12:37:11.101" v="9406" actId="1076"/>
          <ac:picMkLst>
            <pc:docMk/>
            <pc:sldMk cId="3401267741" sldId="260"/>
            <ac:picMk id="2050" creationId="{4A93DC6E-A144-4579-9A88-C286BFC4FC0D}"/>
          </ac:picMkLst>
        </pc:picChg>
      </pc:sldChg>
      <pc:sldChg chg="addSp modSp new mod modAnim">
        <pc:chgData name="Andrea Canada" userId="7366b9a83af4bcb4" providerId="LiveId" clId="{D184D5AB-124D-495C-A2EC-E8C9BF572E3C}" dt="2021-11-16T04:26:59.196" v="9402" actId="33524"/>
        <pc:sldMkLst>
          <pc:docMk/>
          <pc:sldMk cId="1908179601" sldId="261"/>
        </pc:sldMkLst>
        <pc:spChg chg="mod">
          <ac:chgData name="Andrea Canada" userId="7366b9a83af4bcb4" providerId="LiveId" clId="{D184D5AB-124D-495C-A2EC-E8C9BF572E3C}" dt="2021-11-16T02:34:20.035" v="3363" actId="20577"/>
          <ac:spMkLst>
            <pc:docMk/>
            <pc:sldMk cId="1908179601" sldId="261"/>
            <ac:spMk id="2" creationId="{B35584E6-F778-482A-8306-182949177939}"/>
          </ac:spMkLst>
        </pc:spChg>
        <pc:spChg chg="mod">
          <ac:chgData name="Andrea Canada" userId="7366b9a83af4bcb4" providerId="LiveId" clId="{D184D5AB-124D-495C-A2EC-E8C9BF572E3C}" dt="2021-11-16T04:26:59.196" v="9402" actId="33524"/>
          <ac:spMkLst>
            <pc:docMk/>
            <pc:sldMk cId="1908179601" sldId="261"/>
            <ac:spMk id="3" creationId="{6AB2216E-C1AF-4D7E-A92B-B1054AB9F900}"/>
          </ac:spMkLst>
        </pc:spChg>
        <pc:spChg chg="add mod">
          <ac:chgData name="Andrea Canada" userId="7366b9a83af4bcb4" providerId="LiveId" clId="{D184D5AB-124D-495C-A2EC-E8C9BF572E3C}" dt="2021-11-16T03:58:23.943" v="8028" actId="6549"/>
          <ac:spMkLst>
            <pc:docMk/>
            <pc:sldMk cId="1908179601" sldId="261"/>
            <ac:spMk id="4" creationId="{92B61FC0-052D-4D48-A63C-A57F9C334027}"/>
          </ac:spMkLst>
        </pc:spChg>
      </pc:sldChg>
      <pc:sldChg chg="addSp modSp new mod">
        <pc:chgData name="Andrea Canada" userId="7366b9a83af4bcb4" providerId="LiveId" clId="{D184D5AB-124D-495C-A2EC-E8C9BF572E3C}" dt="2021-11-16T12:41:25.684" v="9409" actId="1076"/>
        <pc:sldMkLst>
          <pc:docMk/>
          <pc:sldMk cId="1461291712" sldId="262"/>
        </pc:sldMkLst>
        <pc:spChg chg="mod">
          <ac:chgData name="Andrea Canada" userId="7366b9a83af4bcb4" providerId="LiveId" clId="{D184D5AB-124D-495C-A2EC-E8C9BF572E3C}" dt="2021-11-16T02:40:03.095" v="3801" actId="20577"/>
          <ac:spMkLst>
            <pc:docMk/>
            <pc:sldMk cId="1461291712" sldId="262"/>
            <ac:spMk id="2" creationId="{7244F1B5-BD99-4379-AB5C-73712C8F1EFE}"/>
          </ac:spMkLst>
        </pc:spChg>
        <pc:spChg chg="mod">
          <ac:chgData name="Andrea Canada" userId="7366b9a83af4bcb4" providerId="LiveId" clId="{D184D5AB-124D-495C-A2EC-E8C9BF572E3C}" dt="2021-11-16T02:40:02.375" v="3798" actId="20577"/>
          <ac:spMkLst>
            <pc:docMk/>
            <pc:sldMk cId="1461291712" sldId="262"/>
            <ac:spMk id="3" creationId="{827B5861-97D6-4DB7-BC84-59091168FBD3}"/>
          </ac:spMkLst>
        </pc:spChg>
        <pc:picChg chg="add mod">
          <ac:chgData name="Andrea Canada" userId="7366b9a83af4bcb4" providerId="LiveId" clId="{D184D5AB-124D-495C-A2EC-E8C9BF572E3C}" dt="2021-11-16T12:41:25.684" v="9409" actId="1076"/>
          <ac:picMkLst>
            <pc:docMk/>
            <pc:sldMk cId="1461291712" sldId="262"/>
            <ac:picMk id="1026" creationId="{2EBB3A59-98E1-4714-9FF7-3A18860ABE2F}"/>
          </ac:picMkLst>
        </pc:picChg>
      </pc:sldChg>
      <pc:sldChg chg="addSp delSp modSp new mod modClrScheme modAnim chgLayout">
        <pc:chgData name="Andrea Canada" userId="7366b9a83af4bcb4" providerId="LiveId" clId="{D184D5AB-124D-495C-A2EC-E8C9BF572E3C}" dt="2021-11-16T04:26:37.582" v="9370"/>
        <pc:sldMkLst>
          <pc:docMk/>
          <pc:sldMk cId="3418023896" sldId="264"/>
        </pc:sldMkLst>
        <pc:spChg chg="mod ord">
          <ac:chgData name="Andrea Canada" userId="7366b9a83af4bcb4" providerId="LiveId" clId="{D184D5AB-124D-495C-A2EC-E8C9BF572E3C}" dt="2021-11-16T02:30:06.836" v="2442" actId="700"/>
          <ac:spMkLst>
            <pc:docMk/>
            <pc:sldMk cId="3418023896" sldId="264"/>
            <ac:spMk id="2" creationId="{9CB515FC-4D19-4C65-9CD8-AEFA07E75DE0}"/>
          </ac:spMkLst>
        </pc:spChg>
        <pc:spChg chg="del mod ord">
          <ac:chgData name="Andrea Canada" userId="7366b9a83af4bcb4" providerId="LiveId" clId="{D184D5AB-124D-495C-A2EC-E8C9BF572E3C}" dt="2021-11-16T02:30:06.836" v="2442" actId="700"/>
          <ac:spMkLst>
            <pc:docMk/>
            <pc:sldMk cId="3418023896" sldId="264"/>
            <ac:spMk id="3" creationId="{6B7F56A0-813D-48B7-A289-AFE54B48AD8A}"/>
          </ac:spMkLst>
        </pc:spChg>
        <pc:spChg chg="del">
          <ac:chgData name="Andrea Canada" userId="7366b9a83af4bcb4" providerId="LiveId" clId="{D184D5AB-124D-495C-A2EC-E8C9BF572E3C}" dt="2021-11-16T02:30:06.836" v="2442" actId="700"/>
          <ac:spMkLst>
            <pc:docMk/>
            <pc:sldMk cId="3418023896" sldId="264"/>
            <ac:spMk id="4" creationId="{11ACDCCC-74C8-450E-95A9-86FAFC08C62D}"/>
          </ac:spMkLst>
        </pc:spChg>
        <pc:spChg chg="add mod ord">
          <ac:chgData name="Andrea Canada" userId="7366b9a83af4bcb4" providerId="LiveId" clId="{D184D5AB-124D-495C-A2EC-E8C9BF572E3C}" dt="2021-11-16T04:26:34.034" v="9369" actId="27636"/>
          <ac:spMkLst>
            <pc:docMk/>
            <pc:sldMk cId="3418023896" sldId="264"/>
            <ac:spMk id="5" creationId="{E0F9A453-6FC9-4982-8272-F6B9317937FB}"/>
          </ac:spMkLst>
        </pc:spChg>
      </pc:sldChg>
      <pc:sldChg chg="modSp add mod">
        <pc:chgData name="Andrea Canada" userId="7366b9a83af4bcb4" providerId="LiveId" clId="{D184D5AB-124D-495C-A2EC-E8C9BF572E3C}" dt="2021-11-16T02:37:00.536" v="3494" actId="27636"/>
        <pc:sldMkLst>
          <pc:docMk/>
          <pc:sldMk cId="1038094548" sldId="265"/>
        </pc:sldMkLst>
        <pc:spChg chg="mod">
          <ac:chgData name="Andrea Canada" userId="7366b9a83af4bcb4" providerId="LiveId" clId="{D184D5AB-124D-495C-A2EC-E8C9BF572E3C}" dt="2021-11-16T02:37:00.536" v="3494" actId="27636"/>
          <ac:spMkLst>
            <pc:docMk/>
            <pc:sldMk cId="1038094548" sldId="265"/>
            <ac:spMk id="3" creationId="{827B5861-97D6-4DB7-BC84-59091168FBD3}"/>
          </ac:spMkLst>
        </pc:spChg>
      </pc:sldChg>
      <pc:sldChg chg="modSp new mod">
        <pc:chgData name="Andrea Canada" userId="7366b9a83af4bcb4" providerId="LiveId" clId="{D184D5AB-124D-495C-A2EC-E8C9BF572E3C}" dt="2021-11-16T02:58:34.898" v="4737" actId="5793"/>
        <pc:sldMkLst>
          <pc:docMk/>
          <pc:sldMk cId="3256948029" sldId="266"/>
        </pc:sldMkLst>
        <pc:spChg chg="mod">
          <ac:chgData name="Andrea Canada" userId="7366b9a83af4bcb4" providerId="LiveId" clId="{D184D5AB-124D-495C-A2EC-E8C9BF572E3C}" dt="2021-11-16T02:37:43.850" v="3526" actId="20577"/>
          <ac:spMkLst>
            <pc:docMk/>
            <pc:sldMk cId="3256948029" sldId="266"/>
            <ac:spMk id="2" creationId="{4BDE2477-6C52-4AA2-9698-022FE10B5E47}"/>
          </ac:spMkLst>
        </pc:spChg>
        <pc:spChg chg="mod">
          <ac:chgData name="Andrea Canada" userId="7366b9a83af4bcb4" providerId="LiveId" clId="{D184D5AB-124D-495C-A2EC-E8C9BF572E3C}" dt="2021-11-16T02:58:34.898" v="4737" actId="5793"/>
          <ac:spMkLst>
            <pc:docMk/>
            <pc:sldMk cId="3256948029" sldId="266"/>
            <ac:spMk id="3" creationId="{C69BF7D4-493F-4420-8D6E-A0BAE554A2BC}"/>
          </ac:spMkLst>
        </pc:spChg>
      </pc:sldChg>
      <pc:sldChg chg="addSp modSp new mod modClrScheme modAnim chgLayout modNotesTx">
        <pc:chgData name="Andrea Canada" userId="7366b9a83af4bcb4" providerId="LiveId" clId="{D184D5AB-124D-495C-A2EC-E8C9BF572E3C}" dt="2021-11-16T12:46:03.152" v="9428" actId="164"/>
        <pc:sldMkLst>
          <pc:docMk/>
          <pc:sldMk cId="886473107" sldId="267"/>
        </pc:sldMkLst>
        <pc:spChg chg="mod">
          <ac:chgData name="Andrea Canada" userId="7366b9a83af4bcb4" providerId="LiveId" clId="{D184D5AB-124D-495C-A2EC-E8C9BF572E3C}" dt="2021-11-16T02:59:05.040" v="4755" actId="20577"/>
          <ac:spMkLst>
            <pc:docMk/>
            <pc:sldMk cId="886473107" sldId="267"/>
            <ac:spMk id="2" creationId="{ABED4689-DB5A-4A93-8D36-7C14BADC2BA0}"/>
          </ac:spMkLst>
        </pc:spChg>
        <pc:spChg chg="mod ord">
          <ac:chgData name="Andrea Canada" userId="7366b9a83af4bcb4" providerId="LiveId" clId="{D184D5AB-124D-495C-A2EC-E8C9BF572E3C}" dt="2021-11-16T02:45:36.482" v="4283" actId="12"/>
          <ac:spMkLst>
            <pc:docMk/>
            <pc:sldMk cId="886473107" sldId="267"/>
            <ac:spMk id="3" creationId="{33D19C7C-6A00-4A47-B17D-59F26B872327}"/>
          </ac:spMkLst>
        </pc:spChg>
        <pc:grpChg chg="add mod">
          <ac:chgData name="Andrea Canada" userId="7366b9a83af4bcb4" providerId="LiveId" clId="{D184D5AB-124D-495C-A2EC-E8C9BF572E3C}" dt="2021-11-16T12:46:03.152" v="9428" actId="164"/>
          <ac:grpSpMkLst>
            <pc:docMk/>
            <pc:sldMk cId="886473107" sldId="267"/>
            <ac:grpSpMk id="7" creationId="{FA4BABA5-E803-41C4-90BF-D6FAF22E2175}"/>
          </ac:grpSpMkLst>
        </pc:grpChg>
        <pc:picChg chg="add mod">
          <ac:chgData name="Andrea Canada" userId="7366b9a83af4bcb4" providerId="LiveId" clId="{D184D5AB-124D-495C-A2EC-E8C9BF572E3C}" dt="2021-11-16T12:46:03.152" v="9428" actId="164"/>
          <ac:picMkLst>
            <pc:docMk/>
            <pc:sldMk cId="886473107" sldId="267"/>
            <ac:picMk id="5" creationId="{9FC97AE1-1E8F-4AA7-B21F-8A0CA0CB7FE6}"/>
          </ac:picMkLst>
        </pc:picChg>
        <pc:cxnChg chg="add mod">
          <ac:chgData name="Andrea Canada" userId="7366b9a83af4bcb4" providerId="LiveId" clId="{D184D5AB-124D-495C-A2EC-E8C9BF572E3C}" dt="2021-11-16T12:46:03.152" v="9428" actId="164"/>
          <ac:cxnSpMkLst>
            <pc:docMk/>
            <pc:sldMk cId="886473107" sldId="267"/>
            <ac:cxnSpMk id="6" creationId="{DE9E21F6-7C85-413D-A7AD-4EA75A2640A2}"/>
          </ac:cxnSpMkLst>
        </pc:cxnChg>
      </pc:sldChg>
      <pc:sldChg chg="modSp new mod modNotesTx">
        <pc:chgData name="Andrea Canada" userId="7366b9a83af4bcb4" providerId="LiveId" clId="{D184D5AB-124D-495C-A2EC-E8C9BF572E3C}" dt="2021-11-16T03:24:27.553" v="6463" actId="20577"/>
        <pc:sldMkLst>
          <pc:docMk/>
          <pc:sldMk cId="2216957720" sldId="268"/>
        </pc:sldMkLst>
        <pc:spChg chg="mod">
          <ac:chgData name="Andrea Canada" userId="7366b9a83af4bcb4" providerId="LiveId" clId="{D184D5AB-124D-495C-A2EC-E8C9BF572E3C}" dt="2021-11-16T02:59:13.209" v="4766" actId="20577"/>
          <ac:spMkLst>
            <pc:docMk/>
            <pc:sldMk cId="2216957720" sldId="268"/>
            <ac:spMk id="2" creationId="{0F103BA6-7318-409A-A8BB-D97DD76AB6C4}"/>
          </ac:spMkLst>
        </pc:spChg>
        <pc:spChg chg="mod">
          <ac:chgData name="Andrea Canada" userId="7366b9a83af4bcb4" providerId="LiveId" clId="{D184D5AB-124D-495C-A2EC-E8C9BF572E3C}" dt="2021-11-16T03:03:40.229" v="5712" actId="403"/>
          <ac:spMkLst>
            <pc:docMk/>
            <pc:sldMk cId="2216957720" sldId="268"/>
            <ac:spMk id="3" creationId="{B1D1A415-3D05-434A-B3BB-7CD16AC93506}"/>
          </ac:spMkLst>
        </pc:spChg>
      </pc:sldChg>
      <pc:sldChg chg="addSp modSp new mod modClrScheme chgLayout">
        <pc:chgData name="Andrea Canada" userId="7366b9a83af4bcb4" providerId="LiveId" clId="{D184D5AB-124D-495C-A2EC-E8C9BF572E3C}" dt="2021-11-16T12:44:23.673" v="9415" actId="403"/>
        <pc:sldMkLst>
          <pc:docMk/>
          <pc:sldMk cId="2937798573" sldId="269"/>
        </pc:sldMkLst>
        <pc:spChg chg="mod">
          <ac:chgData name="Andrea Canada" userId="7366b9a83af4bcb4" providerId="LiveId" clId="{D184D5AB-124D-495C-A2EC-E8C9BF572E3C}" dt="2021-11-16T12:44:18.448" v="9413" actId="26606"/>
          <ac:spMkLst>
            <pc:docMk/>
            <pc:sldMk cId="2937798573" sldId="269"/>
            <ac:spMk id="2" creationId="{F71467EB-39DC-47B4-B303-4A7961E9E5E9}"/>
          </ac:spMkLst>
        </pc:spChg>
        <pc:spChg chg="mod ord">
          <ac:chgData name="Andrea Canada" userId="7366b9a83af4bcb4" providerId="LiveId" clId="{D184D5AB-124D-495C-A2EC-E8C9BF572E3C}" dt="2021-11-16T12:44:23.673" v="9415" actId="403"/>
          <ac:spMkLst>
            <pc:docMk/>
            <pc:sldMk cId="2937798573" sldId="269"/>
            <ac:spMk id="3" creationId="{961D4000-2EB8-428B-9DB1-1E44C9F0A8E3}"/>
          </ac:spMkLst>
        </pc:spChg>
        <pc:picChg chg="add mod">
          <ac:chgData name="Andrea Canada" userId="7366b9a83af4bcb4" providerId="LiveId" clId="{D184D5AB-124D-495C-A2EC-E8C9BF572E3C}" dt="2021-11-16T12:44:18.448" v="9413" actId="26606"/>
          <ac:picMkLst>
            <pc:docMk/>
            <pc:sldMk cId="2937798573" sldId="269"/>
            <ac:picMk id="2050" creationId="{0F8D6270-426E-491E-BACE-90D8F1F674CE}"/>
          </ac:picMkLst>
        </pc:picChg>
      </pc:sldChg>
      <pc:sldChg chg="addSp modSp add mod modClrScheme chgLayout">
        <pc:chgData name="Andrea Canada" userId="7366b9a83af4bcb4" providerId="LiveId" clId="{D184D5AB-124D-495C-A2EC-E8C9BF572E3C}" dt="2021-11-16T12:54:40.714" v="9432" actId="26606"/>
        <pc:sldMkLst>
          <pc:docMk/>
          <pc:sldMk cId="1892698020" sldId="270"/>
        </pc:sldMkLst>
        <pc:spChg chg="mod">
          <ac:chgData name="Andrea Canada" userId="7366b9a83af4bcb4" providerId="LiveId" clId="{D184D5AB-124D-495C-A2EC-E8C9BF572E3C}" dt="2021-11-16T12:54:40.714" v="9432" actId="26606"/>
          <ac:spMkLst>
            <pc:docMk/>
            <pc:sldMk cId="1892698020" sldId="270"/>
            <ac:spMk id="2" creationId="{0F103BA6-7318-409A-A8BB-D97DD76AB6C4}"/>
          </ac:spMkLst>
        </pc:spChg>
        <pc:spChg chg="mod">
          <ac:chgData name="Andrea Canada" userId="7366b9a83af4bcb4" providerId="LiveId" clId="{D184D5AB-124D-495C-A2EC-E8C9BF572E3C}" dt="2021-11-16T12:54:40.714" v="9432" actId="26606"/>
          <ac:spMkLst>
            <pc:docMk/>
            <pc:sldMk cId="1892698020" sldId="270"/>
            <ac:spMk id="3" creationId="{B1D1A415-3D05-434A-B3BB-7CD16AC93506}"/>
          </ac:spMkLst>
        </pc:spChg>
        <pc:picChg chg="add mod">
          <ac:chgData name="Andrea Canada" userId="7366b9a83af4bcb4" providerId="LiveId" clId="{D184D5AB-124D-495C-A2EC-E8C9BF572E3C}" dt="2021-11-16T12:54:40.714" v="9432" actId="26606"/>
          <ac:picMkLst>
            <pc:docMk/>
            <pc:sldMk cId="1892698020" sldId="270"/>
            <ac:picMk id="3074" creationId="{00BBBB06-2AEE-4FA2-B623-34E821CA35FB}"/>
          </ac:picMkLst>
        </pc:picChg>
      </pc:sldChg>
      <pc:sldChg chg="modSp new mod">
        <pc:chgData name="Andrea Canada" userId="7366b9a83af4bcb4" providerId="LiveId" clId="{D184D5AB-124D-495C-A2EC-E8C9BF572E3C}" dt="2021-11-16T12:55:12.260" v="9510" actId="20577"/>
        <pc:sldMkLst>
          <pc:docMk/>
          <pc:sldMk cId="2798963548" sldId="271"/>
        </pc:sldMkLst>
        <pc:spChg chg="mod">
          <ac:chgData name="Andrea Canada" userId="7366b9a83af4bcb4" providerId="LiveId" clId="{D184D5AB-124D-495C-A2EC-E8C9BF572E3C}" dt="2021-11-16T12:54:52.781" v="9434" actId="20577"/>
          <ac:spMkLst>
            <pc:docMk/>
            <pc:sldMk cId="2798963548" sldId="271"/>
            <ac:spMk id="2" creationId="{B9E7B2DA-DC53-4FCB-8017-AF346356A31A}"/>
          </ac:spMkLst>
        </pc:spChg>
        <pc:spChg chg="mod">
          <ac:chgData name="Andrea Canada" userId="7366b9a83af4bcb4" providerId="LiveId" clId="{D184D5AB-124D-495C-A2EC-E8C9BF572E3C}" dt="2021-11-16T12:55:12.260" v="9510" actId="20577"/>
          <ac:spMkLst>
            <pc:docMk/>
            <pc:sldMk cId="2798963548" sldId="271"/>
            <ac:spMk id="3" creationId="{D97218EC-E59C-4452-A41F-63AB0733D653}"/>
          </ac:spMkLst>
        </pc:spChg>
      </pc:sldChg>
      <pc:sldChg chg="modSp new mod modNotesTx">
        <pc:chgData name="Andrea Canada" userId="7366b9a83af4bcb4" providerId="LiveId" clId="{D184D5AB-124D-495C-A2EC-E8C9BF572E3C}" dt="2021-11-16T03:24:39.753" v="6490" actId="20577"/>
        <pc:sldMkLst>
          <pc:docMk/>
          <pc:sldMk cId="2320700935" sldId="272"/>
        </pc:sldMkLst>
        <pc:spChg chg="mod">
          <ac:chgData name="Andrea Canada" userId="7366b9a83af4bcb4" providerId="LiveId" clId="{D184D5AB-124D-495C-A2EC-E8C9BF572E3C}" dt="2021-11-16T03:18:55.058" v="5994" actId="20577"/>
          <ac:spMkLst>
            <pc:docMk/>
            <pc:sldMk cId="2320700935" sldId="272"/>
            <ac:spMk id="2" creationId="{4FA5664F-8918-49CE-90AC-E8C771C248DD}"/>
          </ac:spMkLst>
        </pc:spChg>
        <pc:spChg chg="mod">
          <ac:chgData name="Andrea Canada" userId="7366b9a83af4bcb4" providerId="LiveId" clId="{D184D5AB-124D-495C-A2EC-E8C9BF572E3C}" dt="2021-11-16T03:21:09.153" v="6237" actId="20577"/>
          <ac:spMkLst>
            <pc:docMk/>
            <pc:sldMk cId="2320700935" sldId="272"/>
            <ac:spMk id="3" creationId="{F1CB6C69-8461-4830-89A4-C25FFB25BE6A}"/>
          </ac:spMkLst>
        </pc:spChg>
      </pc:sldChg>
      <pc:sldChg chg="modSp new mod modNotesTx">
        <pc:chgData name="Andrea Canada" userId="7366b9a83af4bcb4" providerId="LiveId" clId="{D184D5AB-124D-495C-A2EC-E8C9BF572E3C}" dt="2021-11-16T03:39:42.367" v="7276" actId="20577"/>
        <pc:sldMkLst>
          <pc:docMk/>
          <pc:sldMk cId="3632508799" sldId="274"/>
        </pc:sldMkLst>
        <pc:spChg chg="mod">
          <ac:chgData name="Andrea Canada" userId="7366b9a83af4bcb4" providerId="LiveId" clId="{D184D5AB-124D-495C-A2EC-E8C9BF572E3C}" dt="2021-11-16T03:23:55.349" v="6401" actId="20577"/>
          <ac:spMkLst>
            <pc:docMk/>
            <pc:sldMk cId="3632508799" sldId="274"/>
            <ac:spMk id="2" creationId="{D79D27E2-0415-4582-A817-8B4A0A0AD0A8}"/>
          </ac:spMkLst>
        </pc:spChg>
        <pc:spChg chg="mod">
          <ac:chgData name="Andrea Canada" userId="7366b9a83af4bcb4" providerId="LiveId" clId="{D184D5AB-124D-495C-A2EC-E8C9BF572E3C}" dt="2021-11-16T03:39:42.367" v="7276" actId="20577"/>
          <ac:spMkLst>
            <pc:docMk/>
            <pc:sldMk cId="3632508799" sldId="274"/>
            <ac:spMk id="3" creationId="{5EAB0918-AA7B-4D4C-A87D-64E71DB1F73B}"/>
          </ac:spMkLst>
        </pc:spChg>
      </pc:sldChg>
      <pc:sldChg chg="modSp add mod">
        <pc:chgData name="Andrea Canada" userId="7366b9a83af4bcb4" providerId="LiveId" clId="{D184D5AB-124D-495C-A2EC-E8C9BF572E3C}" dt="2021-11-16T03:29:16.924" v="6541" actId="1038"/>
        <pc:sldMkLst>
          <pc:docMk/>
          <pc:sldMk cId="1723931282" sldId="536"/>
        </pc:sldMkLst>
        <pc:spChg chg="mod">
          <ac:chgData name="Andrea Canada" userId="7366b9a83af4bcb4" providerId="LiveId" clId="{D184D5AB-124D-495C-A2EC-E8C9BF572E3C}" dt="2021-11-16T03:29:16.924" v="6541" actId="1038"/>
          <ac:spMkLst>
            <pc:docMk/>
            <pc:sldMk cId="1723931282" sldId="536"/>
            <ac:spMk id="3" creationId="{6832E23F-0006-474B-88B5-E7AB5B796532}"/>
          </ac:spMkLst>
        </pc:spChg>
        <pc:spChg chg="mod">
          <ac:chgData name="Andrea Canada" userId="7366b9a83af4bcb4" providerId="LiveId" clId="{D184D5AB-124D-495C-A2EC-E8C9BF572E3C}" dt="2021-11-16T03:29:16.924" v="6541" actId="1038"/>
          <ac:spMkLst>
            <pc:docMk/>
            <pc:sldMk cId="1723931282" sldId="536"/>
            <ac:spMk id="9" creationId="{CEC0CB96-1EE8-4A1F-B2A2-E077393C1FCA}"/>
          </ac:spMkLst>
        </pc:spChg>
      </pc:sldChg>
      <pc:sldChg chg="modSp add mod">
        <pc:chgData name="Andrea Canada" userId="7366b9a83af4bcb4" providerId="LiveId" clId="{D184D5AB-124D-495C-A2EC-E8C9BF572E3C}" dt="2021-11-16T04:04:51.888" v="8715" actId="20577"/>
        <pc:sldMkLst>
          <pc:docMk/>
          <pc:sldMk cId="1833717792" sldId="537"/>
        </pc:sldMkLst>
        <pc:spChg chg="mod">
          <ac:chgData name="Andrea Canada" userId="7366b9a83af4bcb4" providerId="LiveId" clId="{D184D5AB-124D-495C-A2EC-E8C9BF572E3C}" dt="2021-11-16T04:04:51.888" v="8715" actId="20577"/>
          <ac:spMkLst>
            <pc:docMk/>
            <pc:sldMk cId="1833717792" sldId="537"/>
            <ac:spMk id="2" creationId="{E5B663AC-C52C-4B80-8E84-FDD8DACE7F0F}"/>
          </ac:spMkLst>
        </pc:spChg>
      </pc:sldChg>
      <pc:sldChg chg="addSp modSp add mod modAnim">
        <pc:chgData name="Andrea Canada" userId="7366b9a83af4bcb4" providerId="LiveId" clId="{D184D5AB-124D-495C-A2EC-E8C9BF572E3C}" dt="2021-11-16T13:08:00.168" v="9524" actId="20577"/>
        <pc:sldMkLst>
          <pc:docMk/>
          <pc:sldMk cId="954823239" sldId="538"/>
        </pc:sldMkLst>
        <pc:spChg chg="mod">
          <ac:chgData name="Andrea Canada" userId="7366b9a83af4bcb4" providerId="LiveId" clId="{D184D5AB-124D-495C-A2EC-E8C9BF572E3C}" dt="2021-11-16T13:08:00.168" v="9524" actId="20577"/>
          <ac:spMkLst>
            <pc:docMk/>
            <pc:sldMk cId="954823239" sldId="538"/>
            <ac:spMk id="2" creationId="{C91A5824-B480-47AE-8B8A-26E1DB91D1A1}"/>
          </ac:spMkLst>
        </pc:spChg>
        <pc:spChg chg="add mod">
          <ac:chgData name="Andrea Canada" userId="7366b9a83af4bcb4" providerId="LiveId" clId="{D184D5AB-124D-495C-A2EC-E8C9BF572E3C}" dt="2021-11-16T13:07:35.366" v="9521" actId="1076"/>
          <ac:spMkLst>
            <pc:docMk/>
            <pc:sldMk cId="954823239" sldId="538"/>
            <ac:spMk id="4" creationId="{EFD39509-B19F-49DB-83C9-19A37299311A}"/>
          </ac:spMkLst>
        </pc:spChg>
      </pc:sldChg>
      <pc:sldChg chg="add">
        <pc:chgData name="Andrea Canada" userId="7366b9a83af4bcb4" providerId="LiveId" clId="{D184D5AB-124D-495C-A2EC-E8C9BF572E3C}" dt="2021-11-16T04:04:35.868" v="8707"/>
        <pc:sldMkLst>
          <pc:docMk/>
          <pc:sldMk cId="1885875108" sldId="539"/>
        </pc:sldMkLst>
      </pc:sldChg>
      <pc:sldChg chg="modSp new mod">
        <pc:chgData name="Andrea Canada" userId="7366b9a83af4bcb4" providerId="LiveId" clId="{D184D5AB-124D-495C-A2EC-E8C9BF572E3C}" dt="2021-11-16T04:18:22.192" v="9240" actId="20577"/>
        <pc:sldMkLst>
          <pc:docMk/>
          <pc:sldMk cId="1270820985" sldId="540"/>
        </pc:sldMkLst>
        <pc:spChg chg="mod">
          <ac:chgData name="Andrea Canada" userId="7366b9a83af4bcb4" providerId="LiveId" clId="{D184D5AB-124D-495C-A2EC-E8C9BF572E3C}" dt="2021-11-16T03:56:36.584" v="7839" actId="20577"/>
          <ac:spMkLst>
            <pc:docMk/>
            <pc:sldMk cId="1270820985" sldId="540"/>
            <ac:spMk id="2" creationId="{403D3E40-596F-4282-AF6B-1260533D5990}"/>
          </ac:spMkLst>
        </pc:spChg>
        <pc:spChg chg="mod">
          <ac:chgData name="Andrea Canada" userId="7366b9a83af4bcb4" providerId="LiveId" clId="{D184D5AB-124D-495C-A2EC-E8C9BF572E3C}" dt="2021-11-16T04:18:22.192" v="9240" actId="20577"/>
          <ac:spMkLst>
            <pc:docMk/>
            <pc:sldMk cId="1270820985" sldId="540"/>
            <ac:spMk id="3" creationId="{F8E7F472-DAAF-49F5-9448-6800C60C8F69}"/>
          </ac:spMkLst>
        </pc:spChg>
      </pc:sldChg>
      <pc:sldChg chg="modSp add mod">
        <pc:chgData name="Andrea Canada" userId="7366b9a83af4bcb4" providerId="LiveId" clId="{D184D5AB-124D-495C-A2EC-E8C9BF572E3C}" dt="2021-11-16T04:02:39.616" v="8705" actId="20577"/>
        <pc:sldMkLst>
          <pc:docMk/>
          <pc:sldMk cId="1061663130" sldId="541"/>
        </pc:sldMkLst>
        <pc:spChg chg="mod">
          <ac:chgData name="Andrea Canada" userId="7366b9a83af4bcb4" providerId="LiveId" clId="{D184D5AB-124D-495C-A2EC-E8C9BF572E3C}" dt="2021-11-16T04:02:39.616" v="8705" actId="20577"/>
          <ac:spMkLst>
            <pc:docMk/>
            <pc:sldMk cId="1061663130" sldId="541"/>
            <ac:spMk id="3" creationId="{F8E7F472-DAAF-49F5-9448-6800C60C8F69}"/>
          </ac:spMkLst>
        </pc:spChg>
      </pc:sldChg>
      <pc:sldChg chg="addSp modSp new mod modClrScheme modAnim chgLayout">
        <pc:chgData name="Andrea Canada" userId="7366b9a83af4bcb4" providerId="LiveId" clId="{D184D5AB-124D-495C-A2EC-E8C9BF572E3C}" dt="2021-11-16T04:14:57.365" v="9209" actId="14100"/>
        <pc:sldMkLst>
          <pc:docMk/>
          <pc:sldMk cId="3149009049" sldId="542"/>
        </pc:sldMkLst>
        <pc:spChg chg="mod">
          <ac:chgData name="Andrea Canada" userId="7366b9a83af4bcb4" providerId="LiveId" clId="{D184D5AB-124D-495C-A2EC-E8C9BF572E3C}" dt="2021-11-16T04:14:36.908" v="9205" actId="1076"/>
          <ac:spMkLst>
            <pc:docMk/>
            <pc:sldMk cId="3149009049" sldId="542"/>
            <ac:spMk id="2" creationId="{0556E827-60FB-456B-8BCB-0AE0590D1582}"/>
          </ac:spMkLst>
        </pc:spChg>
        <pc:spChg chg="mod ord">
          <ac:chgData name="Andrea Canada" userId="7366b9a83af4bcb4" providerId="LiveId" clId="{D184D5AB-124D-495C-A2EC-E8C9BF572E3C}" dt="2021-11-16T04:14:39.054" v="9206" actId="14100"/>
          <ac:spMkLst>
            <pc:docMk/>
            <pc:sldMk cId="3149009049" sldId="542"/>
            <ac:spMk id="3" creationId="{96D25E7E-7413-438C-BFFB-77582F29AB80}"/>
          </ac:spMkLst>
        </pc:spChg>
        <pc:picChg chg="add mod">
          <ac:chgData name="Andrea Canada" userId="7366b9a83af4bcb4" providerId="LiveId" clId="{D184D5AB-124D-495C-A2EC-E8C9BF572E3C}" dt="2021-11-16T04:14:57.365" v="9209" actId="14100"/>
          <ac:picMkLst>
            <pc:docMk/>
            <pc:sldMk cId="3149009049" sldId="542"/>
            <ac:picMk id="4" creationId="{5E189BBB-15F8-479F-A81E-6ADC91F656F0}"/>
          </ac:picMkLst>
        </pc:picChg>
      </pc:sldChg>
      <pc:sldChg chg="modSp new mod">
        <pc:chgData name="Andrea Canada" userId="7366b9a83af4bcb4" providerId="LiveId" clId="{D184D5AB-124D-495C-A2EC-E8C9BF572E3C}" dt="2021-11-16T04:26:12.291" v="9363" actId="20577"/>
        <pc:sldMkLst>
          <pc:docMk/>
          <pc:sldMk cId="3163624002" sldId="543"/>
        </pc:sldMkLst>
        <pc:spChg chg="mod">
          <ac:chgData name="Andrea Canada" userId="7366b9a83af4bcb4" providerId="LiveId" clId="{D184D5AB-124D-495C-A2EC-E8C9BF572E3C}" dt="2021-11-16T04:19:23.900" v="9260" actId="20577"/>
          <ac:spMkLst>
            <pc:docMk/>
            <pc:sldMk cId="3163624002" sldId="543"/>
            <ac:spMk id="2" creationId="{82B8D733-C650-4E9C-B5D6-273A826AB920}"/>
          </ac:spMkLst>
        </pc:spChg>
        <pc:spChg chg="mod">
          <ac:chgData name="Andrea Canada" userId="7366b9a83af4bcb4" providerId="LiveId" clId="{D184D5AB-124D-495C-A2EC-E8C9BF572E3C}" dt="2021-11-16T04:26:12.291" v="9363" actId="20577"/>
          <ac:spMkLst>
            <pc:docMk/>
            <pc:sldMk cId="3163624002" sldId="543"/>
            <ac:spMk id="3" creationId="{14C4D3F6-7E96-424C-B393-DE454AC631BE}"/>
          </ac:spMkLst>
        </pc:spChg>
      </pc:sldChg>
      <pc:sldChg chg="addSp delSp modSp new mod modClrScheme chgLayout">
        <pc:chgData name="Andrea Canada" userId="7366b9a83af4bcb4" providerId="LiveId" clId="{D184D5AB-124D-495C-A2EC-E8C9BF572E3C}" dt="2021-11-16T13:22:38.420" v="9629" actId="5793"/>
        <pc:sldMkLst>
          <pc:docMk/>
          <pc:sldMk cId="3438349001" sldId="544"/>
        </pc:sldMkLst>
        <pc:spChg chg="add del mod">
          <ac:chgData name="Andrea Canada" userId="7366b9a83af4bcb4" providerId="LiveId" clId="{D184D5AB-124D-495C-A2EC-E8C9BF572E3C}" dt="2021-11-16T13:22:06.204" v="9542" actId="20577"/>
          <ac:spMkLst>
            <pc:docMk/>
            <pc:sldMk cId="3438349001" sldId="544"/>
            <ac:spMk id="2" creationId="{BEB517DC-2FED-439B-AC4B-E951477C4BD3}"/>
          </ac:spMkLst>
        </pc:spChg>
        <pc:spChg chg="add del mod">
          <ac:chgData name="Andrea Canada" userId="7366b9a83af4bcb4" providerId="LiveId" clId="{D184D5AB-124D-495C-A2EC-E8C9BF572E3C}" dt="2021-11-16T13:22:38.420" v="9629" actId="5793"/>
          <ac:spMkLst>
            <pc:docMk/>
            <pc:sldMk cId="3438349001" sldId="544"/>
            <ac:spMk id="3" creationId="{15A1DE03-C684-4D48-8B84-2B12747D4234}"/>
          </ac:spMkLst>
        </pc:spChg>
        <pc:spChg chg="add del mod">
          <ac:chgData name="Andrea Canada" userId="7366b9a83af4bcb4" providerId="LiveId" clId="{D184D5AB-124D-495C-A2EC-E8C9BF572E3C}" dt="2021-11-16T13:21:45.231" v="9528" actId="26606"/>
          <ac:spMkLst>
            <pc:docMk/>
            <pc:sldMk cId="3438349001" sldId="544"/>
            <ac:spMk id="71" creationId="{3D5AD11D-FF51-4693-8A5C-CF7A9A0E730D}"/>
          </ac:spMkLst>
        </pc:spChg>
        <pc:spChg chg="add del mod">
          <ac:chgData name="Andrea Canada" userId="7366b9a83af4bcb4" providerId="LiveId" clId="{D184D5AB-124D-495C-A2EC-E8C9BF572E3C}" dt="2021-11-16T13:21:45.231" v="9528" actId="26606"/>
          <ac:spMkLst>
            <pc:docMk/>
            <pc:sldMk cId="3438349001" sldId="544"/>
            <ac:spMk id="73" creationId="{64307756-0691-4307-942F-AC1F9369B51F}"/>
          </ac:spMkLst>
        </pc:spChg>
        <pc:picChg chg="add mod">
          <ac:chgData name="Andrea Canada" userId="7366b9a83af4bcb4" providerId="LiveId" clId="{D184D5AB-124D-495C-A2EC-E8C9BF572E3C}" dt="2021-11-16T13:21:53.403" v="9531" actId="14100"/>
          <ac:picMkLst>
            <pc:docMk/>
            <pc:sldMk cId="3438349001" sldId="544"/>
            <ac:picMk id="4098" creationId="{CC3525D6-1CE7-4248-8289-68CA6F1518B7}"/>
          </ac:picMkLst>
        </pc:picChg>
      </pc:sldChg>
      <pc:sldChg chg="add">
        <pc:chgData name="Andrea Canada" userId="7366b9a83af4bcb4" providerId="LiveId" clId="{D184D5AB-124D-495C-A2EC-E8C9BF572E3C}" dt="2021-11-28T21:45:26.601" v="9630"/>
        <pc:sldMkLst>
          <pc:docMk/>
          <pc:sldMk cId="1533879560" sldId="545"/>
        </pc:sldMkLst>
      </pc:sldChg>
    </pc:docChg>
  </pc:docChgLst>
  <pc:docChgLst>
    <pc:chgData name="Andrea Canada" userId="7366b9a83af4bcb4" providerId="LiveId" clId="{AD4347FB-8479-4237-BFE4-95AE046A50C1}"/>
    <pc:docChg chg="undo custSel addSld modSld sldOrd">
      <pc:chgData name="Andrea Canada" userId="7366b9a83af4bcb4" providerId="LiveId" clId="{AD4347FB-8479-4237-BFE4-95AE046A50C1}" dt="2022-07-27T22:46:39.063" v="3073"/>
      <pc:docMkLst>
        <pc:docMk/>
      </pc:docMkLst>
      <pc:sldChg chg="mod modShow">
        <pc:chgData name="Andrea Canada" userId="7366b9a83af4bcb4" providerId="LiveId" clId="{AD4347FB-8479-4237-BFE4-95AE046A50C1}" dt="2022-07-27T21:44:18.599" v="2118" actId="729"/>
        <pc:sldMkLst>
          <pc:docMk/>
          <pc:sldMk cId="3163624002" sldId="543"/>
        </pc:sldMkLst>
      </pc:sldChg>
      <pc:sldChg chg="addSp modSp new mod">
        <pc:chgData name="Andrea Canada" userId="7366b9a83af4bcb4" providerId="LiveId" clId="{AD4347FB-8479-4237-BFE4-95AE046A50C1}" dt="2022-07-26T23:36:10.304" v="871" actId="1035"/>
        <pc:sldMkLst>
          <pc:docMk/>
          <pc:sldMk cId="3867863781" sldId="546"/>
        </pc:sldMkLst>
        <pc:spChg chg="mod">
          <ac:chgData name="Andrea Canada" userId="7366b9a83af4bcb4" providerId="LiveId" clId="{AD4347FB-8479-4237-BFE4-95AE046A50C1}" dt="2022-07-26T23:27:56.880" v="193" actId="6549"/>
          <ac:spMkLst>
            <pc:docMk/>
            <pc:sldMk cId="3867863781" sldId="546"/>
            <ac:spMk id="2" creationId="{61F2E561-FFE1-94BC-A9CD-2F32DE0C13ED}"/>
          </ac:spMkLst>
        </pc:spChg>
        <pc:spChg chg="mod">
          <ac:chgData name="Andrea Canada" userId="7366b9a83af4bcb4" providerId="LiveId" clId="{AD4347FB-8479-4237-BFE4-95AE046A50C1}" dt="2022-07-26T23:36:10.304" v="871" actId="1035"/>
          <ac:spMkLst>
            <pc:docMk/>
            <pc:sldMk cId="3867863781" sldId="546"/>
            <ac:spMk id="3" creationId="{2F4884A2-3F2B-F1D3-CBB4-BE11277056E8}"/>
          </ac:spMkLst>
        </pc:spChg>
        <pc:picChg chg="add mod">
          <ac:chgData name="Andrea Canada" userId="7366b9a83af4bcb4" providerId="LiveId" clId="{AD4347FB-8479-4237-BFE4-95AE046A50C1}" dt="2022-07-26T23:36:03.407" v="864" actId="1440"/>
          <ac:picMkLst>
            <pc:docMk/>
            <pc:sldMk cId="3867863781" sldId="546"/>
            <ac:picMk id="5" creationId="{B807D240-7998-87DD-94EB-F3BE0C22E7D1}"/>
          </ac:picMkLst>
        </pc:picChg>
      </pc:sldChg>
      <pc:sldChg chg="addSp delSp modSp new mod modAnim">
        <pc:chgData name="Andrea Canada" userId="7366b9a83af4bcb4" providerId="LiveId" clId="{AD4347FB-8479-4237-BFE4-95AE046A50C1}" dt="2022-07-27T22:46:34.722" v="3071"/>
        <pc:sldMkLst>
          <pc:docMk/>
          <pc:sldMk cId="192468242" sldId="547"/>
        </pc:sldMkLst>
        <pc:spChg chg="mod">
          <ac:chgData name="Andrea Canada" userId="7366b9a83af4bcb4" providerId="LiveId" clId="{AD4347FB-8479-4237-BFE4-95AE046A50C1}" dt="2022-07-26T23:36:19.920" v="895" actId="20577"/>
          <ac:spMkLst>
            <pc:docMk/>
            <pc:sldMk cId="192468242" sldId="547"/>
            <ac:spMk id="2" creationId="{34312B63-2424-1F53-28D2-A7C0A0755AFD}"/>
          </ac:spMkLst>
        </pc:spChg>
        <pc:spChg chg="mod">
          <ac:chgData name="Andrea Canada" userId="7366b9a83af4bcb4" providerId="LiveId" clId="{AD4347FB-8479-4237-BFE4-95AE046A50C1}" dt="2022-07-27T22:01:38.080" v="3070" actId="1076"/>
          <ac:spMkLst>
            <pc:docMk/>
            <pc:sldMk cId="192468242" sldId="547"/>
            <ac:spMk id="3" creationId="{3B445003-6842-7691-8728-D72B9BF2F729}"/>
          </ac:spMkLst>
        </pc:spChg>
        <pc:spChg chg="add del mod">
          <ac:chgData name="Andrea Canada" userId="7366b9a83af4bcb4" providerId="LiveId" clId="{AD4347FB-8479-4237-BFE4-95AE046A50C1}" dt="2022-07-26T23:39:50.897" v="1702" actId="478"/>
          <ac:spMkLst>
            <pc:docMk/>
            <pc:sldMk cId="192468242" sldId="547"/>
            <ac:spMk id="5" creationId="{53BE1C52-4E22-9C81-8230-A5B82838CA27}"/>
          </ac:spMkLst>
        </pc:spChg>
      </pc:sldChg>
      <pc:sldChg chg="addSp delSp modSp new mod modAnim">
        <pc:chgData name="Andrea Canada" userId="7366b9a83af4bcb4" providerId="LiveId" clId="{AD4347FB-8479-4237-BFE4-95AE046A50C1}" dt="2022-07-27T21:42:46.641" v="2100" actId="1076"/>
        <pc:sldMkLst>
          <pc:docMk/>
          <pc:sldMk cId="1659145281" sldId="548"/>
        </pc:sldMkLst>
        <pc:spChg chg="mod">
          <ac:chgData name="Andrea Canada" userId="7366b9a83af4bcb4" providerId="LiveId" clId="{AD4347FB-8479-4237-BFE4-95AE046A50C1}" dt="2022-07-27T21:28:26.434" v="2022" actId="20577"/>
          <ac:spMkLst>
            <pc:docMk/>
            <pc:sldMk cId="1659145281" sldId="548"/>
            <ac:spMk id="2" creationId="{5E4DA285-7CEF-A2C1-8726-FF63DEF1CEFD}"/>
          </ac:spMkLst>
        </pc:spChg>
        <pc:spChg chg="del">
          <ac:chgData name="Andrea Canada" userId="7366b9a83af4bcb4" providerId="LiveId" clId="{AD4347FB-8479-4237-BFE4-95AE046A50C1}" dt="2022-07-27T21:29:22.498" v="2023" actId="22"/>
          <ac:spMkLst>
            <pc:docMk/>
            <pc:sldMk cId="1659145281" sldId="548"/>
            <ac:spMk id="3" creationId="{27D90F83-A0BD-1586-C409-091B16E22840}"/>
          </ac:spMkLst>
        </pc:spChg>
        <pc:spChg chg="add mod">
          <ac:chgData name="Andrea Canada" userId="7366b9a83af4bcb4" providerId="LiveId" clId="{AD4347FB-8479-4237-BFE4-95AE046A50C1}" dt="2022-07-27T21:42:43.887" v="2099" actId="1076"/>
          <ac:spMkLst>
            <pc:docMk/>
            <pc:sldMk cId="1659145281" sldId="548"/>
            <ac:spMk id="6" creationId="{ECC34A3E-4606-8276-1B5B-A2E0F541334C}"/>
          </ac:spMkLst>
        </pc:spChg>
        <pc:spChg chg="add mod">
          <ac:chgData name="Andrea Canada" userId="7366b9a83af4bcb4" providerId="LiveId" clId="{AD4347FB-8479-4237-BFE4-95AE046A50C1}" dt="2022-07-27T21:42:46.641" v="2100" actId="1076"/>
          <ac:spMkLst>
            <pc:docMk/>
            <pc:sldMk cId="1659145281" sldId="548"/>
            <ac:spMk id="7" creationId="{9632EB42-F122-34E0-9565-98F25C4D2152}"/>
          </ac:spMkLst>
        </pc:spChg>
        <pc:picChg chg="add mod ord">
          <ac:chgData name="Andrea Canada" userId="7366b9a83af4bcb4" providerId="LiveId" clId="{AD4347FB-8479-4237-BFE4-95AE046A50C1}" dt="2022-07-27T21:29:22.498" v="2023" actId="22"/>
          <ac:picMkLst>
            <pc:docMk/>
            <pc:sldMk cId="1659145281" sldId="548"/>
            <ac:picMk id="5" creationId="{73970710-5633-FFEF-6E2E-33963A3665DE}"/>
          </ac:picMkLst>
        </pc:picChg>
      </pc:sldChg>
      <pc:sldChg chg="addSp delSp modSp new mod modAnim">
        <pc:chgData name="Andrea Canada" userId="7366b9a83af4bcb4" providerId="LiveId" clId="{AD4347FB-8479-4237-BFE4-95AE046A50C1}" dt="2022-07-27T21:43:41.626" v="2117" actId="1076"/>
        <pc:sldMkLst>
          <pc:docMk/>
          <pc:sldMk cId="2458665777" sldId="549"/>
        </pc:sldMkLst>
        <pc:spChg chg="del">
          <ac:chgData name="Andrea Canada" userId="7366b9a83af4bcb4" providerId="LiveId" clId="{AD4347FB-8479-4237-BFE4-95AE046A50C1}" dt="2022-07-27T21:30:20.993" v="2026"/>
          <ac:spMkLst>
            <pc:docMk/>
            <pc:sldMk cId="2458665777" sldId="549"/>
            <ac:spMk id="2" creationId="{D1702CA5-C25A-9EBB-BB09-E4E9EB3B6ECC}"/>
          </ac:spMkLst>
        </pc:spChg>
        <pc:spChg chg="del">
          <ac:chgData name="Andrea Canada" userId="7366b9a83af4bcb4" providerId="LiveId" clId="{AD4347FB-8479-4237-BFE4-95AE046A50C1}" dt="2022-07-27T21:30:13.014" v="2025" actId="22"/>
          <ac:spMkLst>
            <pc:docMk/>
            <pc:sldMk cId="2458665777" sldId="549"/>
            <ac:spMk id="3" creationId="{D598007A-C7FA-4A7F-2265-911FDECA4999}"/>
          </ac:spMkLst>
        </pc:spChg>
        <pc:spChg chg="add mod">
          <ac:chgData name="Andrea Canada" userId="7366b9a83af4bcb4" providerId="LiveId" clId="{AD4347FB-8479-4237-BFE4-95AE046A50C1}" dt="2022-07-27T21:30:20.993" v="2026"/>
          <ac:spMkLst>
            <pc:docMk/>
            <pc:sldMk cId="2458665777" sldId="549"/>
            <ac:spMk id="6" creationId="{9A8FE2D8-4CE9-0499-D615-D50AC8482E2E}"/>
          </ac:spMkLst>
        </pc:spChg>
        <pc:spChg chg="add del mod">
          <ac:chgData name="Andrea Canada" userId="7366b9a83af4bcb4" providerId="LiveId" clId="{AD4347FB-8479-4237-BFE4-95AE046A50C1}" dt="2022-07-27T21:43:23.365" v="2114" actId="478"/>
          <ac:spMkLst>
            <pc:docMk/>
            <pc:sldMk cId="2458665777" sldId="549"/>
            <ac:spMk id="7" creationId="{7A4AC56B-2C95-DC8A-0183-6217FDCAFA46}"/>
          </ac:spMkLst>
        </pc:spChg>
        <pc:spChg chg="add mod ord">
          <ac:chgData name="Andrea Canada" userId="7366b9a83af4bcb4" providerId="LiveId" clId="{AD4347FB-8479-4237-BFE4-95AE046A50C1}" dt="2022-07-27T21:43:41.626" v="2117" actId="1076"/>
          <ac:spMkLst>
            <pc:docMk/>
            <pc:sldMk cId="2458665777" sldId="549"/>
            <ac:spMk id="8" creationId="{15F0106B-C7A0-2240-DDE3-C3B3404B8BD9}"/>
          </ac:spMkLst>
        </pc:spChg>
        <pc:spChg chg="add mod">
          <ac:chgData name="Andrea Canada" userId="7366b9a83af4bcb4" providerId="LiveId" clId="{AD4347FB-8479-4237-BFE4-95AE046A50C1}" dt="2022-07-27T21:43:13.260" v="2110" actId="20577"/>
          <ac:spMkLst>
            <pc:docMk/>
            <pc:sldMk cId="2458665777" sldId="549"/>
            <ac:spMk id="9" creationId="{E697AD76-FDCC-9902-E447-5853F15D1C0D}"/>
          </ac:spMkLst>
        </pc:spChg>
        <pc:picChg chg="add mod ord">
          <ac:chgData name="Andrea Canada" userId="7366b9a83af4bcb4" providerId="LiveId" clId="{AD4347FB-8479-4237-BFE4-95AE046A50C1}" dt="2022-07-27T21:30:13.014" v="2025" actId="22"/>
          <ac:picMkLst>
            <pc:docMk/>
            <pc:sldMk cId="2458665777" sldId="549"/>
            <ac:picMk id="5" creationId="{7B88C241-512E-6197-419B-90C480BC960C}"/>
          </ac:picMkLst>
        </pc:picChg>
      </pc:sldChg>
      <pc:sldChg chg="addSp modSp new mod ord modAnim">
        <pc:chgData name="Andrea Canada" userId="7366b9a83af4bcb4" providerId="LiveId" clId="{AD4347FB-8479-4237-BFE4-95AE046A50C1}" dt="2022-07-27T22:46:39.063" v="3073"/>
        <pc:sldMkLst>
          <pc:docMk/>
          <pc:sldMk cId="3468637703" sldId="550"/>
        </pc:sldMkLst>
        <pc:spChg chg="mod">
          <ac:chgData name="Andrea Canada" userId="7366b9a83af4bcb4" providerId="LiveId" clId="{AD4347FB-8479-4237-BFE4-95AE046A50C1}" dt="2022-07-27T21:45:37.448" v="2145" actId="20577"/>
          <ac:spMkLst>
            <pc:docMk/>
            <pc:sldMk cId="3468637703" sldId="550"/>
            <ac:spMk id="2" creationId="{99BEF42A-6E5F-050C-41E0-30BC2E83B0BD}"/>
          </ac:spMkLst>
        </pc:spChg>
        <pc:spChg chg="mod">
          <ac:chgData name="Andrea Canada" userId="7366b9a83af4bcb4" providerId="LiveId" clId="{AD4347FB-8479-4237-BFE4-95AE046A50C1}" dt="2022-07-27T21:47:43.211" v="2888" actId="113"/>
          <ac:spMkLst>
            <pc:docMk/>
            <pc:sldMk cId="3468637703" sldId="550"/>
            <ac:spMk id="3" creationId="{AA098CF2-723E-C89E-3A44-0A948339597D}"/>
          </ac:spMkLst>
        </pc:spChg>
        <pc:spChg chg="add mod">
          <ac:chgData name="Andrea Canada" userId="7366b9a83af4bcb4" providerId="LiveId" clId="{AD4347FB-8479-4237-BFE4-95AE046A50C1}" dt="2022-07-27T21:48:07.899" v="2951" actId="114"/>
          <ac:spMkLst>
            <pc:docMk/>
            <pc:sldMk cId="3468637703" sldId="550"/>
            <ac:spMk id="4" creationId="{098DCEF0-CB1A-B02B-2B51-CF5289530F60}"/>
          </ac:spMkLst>
        </pc:spChg>
      </pc:sldChg>
      <pc:sldChg chg="addSp delSp modSp add mod modAnim">
        <pc:chgData name="Andrea Canada" userId="7366b9a83af4bcb4" providerId="LiveId" clId="{AD4347FB-8479-4237-BFE4-95AE046A50C1}" dt="2022-07-27T22:00:52.851" v="3060" actId="164"/>
        <pc:sldMkLst>
          <pc:docMk/>
          <pc:sldMk cId="977205343" sldId="551"/>
        </pc:sldMkLst>
        <pc:spChg chg="add del mod">
          <ac:chgData name="Andrea Canada" userId="7366b9a83af4bcb4" providerId="LiveId" clId="{AD4347FB-8479-4237-BFE4-95AE046A50C1}" dt="2022-07-27T21:53:30.178" v="2957" actId="22"/>
          <ac:spMkLst>
            <pc:docMk/>
            <pc:sldMk cId="977205343" sldId="551"/>
            <ac:spMk id="3" creationId="{0453D319-B074-A7EC-D4FE-CE639FDEF527}"/>
          </ac:spMkLst>
        </pc:spChg>
        <pc:spChg chg="mod ord">
          <ac:chgData name="Andrea Canada" userId="7366b9a83af4bcb4" providerId="LiveId" clId="{AD4347FB-8479-4237-BFE4-95AE046A50C1}" dt="2022-07-27T21:57:55.367" v="3039" actId="1076"/>
          <ac:spMkLst>
            <pc:docMk/>
            <pc:sldMk cId="977205343" sldId="551"/>
            <ac:spMk id="8" creationId="{15F0106B-C7A0-2240-DDE3-C3B3404B8BD9}"/>
          </ac:spMkLst>
        </pc:spChg>
        <pc:spChg chg="mod ord">
          <ac:chgData name="Andrea Canada" userId="7366b9a83af4bcb4" providerId="LiveId" clId="{AD4347FB-8479-4237-BFE4-95AE046A50C1}" dt="2022-07-27T21:57:49.623" v="3038" actId="1076"/>
          <ac:spMkLst>
            <pc:docMk/>
            <pc:sldMk cId="977205343" sldId="551"/>
            <ac:spMk id="9" creationId="{E697AD76-FDCC-9902-E447-5853F15D1C0D}"/>
          </ac:spMkLst>
        </pc:spChg>
        <pc:spChg chg="add mod ord">
          <ac:chgData name="Andrea Canada" userId="7366b9a83af4bcb4" providerId="LiveId" clId="{AD4347FB-8479-4237-BFE4-95AE046A50C1}" dt="2022-07-27T21:58:16.994" v="3042" actId="166"/>
          <ac:spMkLst>
            <pc:docMk/>
            <pc:sldMk cId="977205343" sldId="551"/>
            <ac:spMk id="12" creationId="{C0C7DBEA-A567-7DB4-FC5E-C4EE672FBBFE}"/>
          </ac:spMkLst>
        </pc:spChg>
        <pc:spChg chg="add mod ord">
          <ac:chgData name="Andrea Canada" userId="7366b9a83af4bcb4" providerId="LiveId" clId="{AD4347FB-8479-4237-BFE4-95AE046A50C1}" dt="2022-07-27T21:58:42.608" v="3045" actId="166"/>
          <ac:spMkLst>
            <pc:docMk/>
            <pc:sldMk cId="977205343" sldId="551"/>
            <ac:spMk id="13" creationId="{1ABDEEFA-FF61-AA8E-F3D1-C20C3D3E15FB}"/>
          </ac:spMkLst>
        </pc:spChg>
        <pc:spChg chg="add mod">
          <ac:chgData name="Andrea Canada" userId="7366b9a83af4bcb4" providerId="LiveId" clId="{AD4347FB-8479-4237-BFE4-95AE046A50C1}" dt="2022-07-27T21:58:10.035" v="3040" actId="1076"/>
          <ac:spMkLst>
            <pc:docMk/>
            <pc:sldMk cId="977205343" sldId="551"/>
            <ac:spMk id="14" creationId="{1C6B6AC2-0671-662A-1843-60D17E96886F}"/>
          </ac:spMkLst>
        </pc:spChg>
        <pc:spChg chg="add mod">
          <ac:chgData name="Andrea Canada" userId="7366b9a83af4bcb4" providerId="LiveId" clId="{AD4347FB-8479-4237-BFE4-95AE046A50C1}" dt="2022-07-27T21:58:37.607" v="3043" actId="1076"/>
          <ac:spMkLst>
            <pc:docMk/>
            <pc:sldMk cId="977205343" sldId="551"/>
            <ac:spMk id="15" creationId="{C37E054D-0571-E8FF-DC83-0C1BA9835FB3}"/>
          </ac:spMkLst>
        </pc:spChg>
        <pc:spChg chg="add mod">
          <ac:chgData name="Andrea Canada" userId="7366b9a83af4bcb4" providerId="LiveId" clId="{AD4347FB-8479-4237-BFE4-95AE046A50C1}" dt="2022-07-27T22:00:52.851" v="3060" actId="164"/>
          <ac:spMkLst>
            <pc:docMk/>
            <pc:sldMk cId="977205343" sldId="551"/>
            <ac:spMk id="16" creationId="{4F29EDD1-1D31-9D97-791F-945B9A8DDD8E}"/>
          </ac:spMkLst>
        </pc:spChg>
        <pc:grpChg chg="add mod">
          <ac:chgData name="Andrea Canada" userId="7366b9a83af4bcb4" providerId="LiveId" clId="{AD4347FB-8479-4237-BFE4-95AE046A50C1}" dt="2022-07-27T22:00:52.851" v="3060" actId="164"/>
          <ac:grpSpMkLst>
            <pc:docMk/>
            <pc:sldMk cId="977205343" sldId="551"/>
            <ac:grpSpMk id="17" creationId="{8AC47ED0-09B4-3727-A36C-FEA1FBC1406B}"/>
          </ac:grpSpMkLst>
        </pc:grpChg>
        <pc:picChg chg="del">
          <ac:chgData name="Andrea Canada" userId="7366b9a83af4bcb4" providerId="LiveId" clId="{AD4347FB-8479-4237-BFE4-95AE046A50C1}" dt="2022-07-27T21:53:26.736" v="2955" actId="478"/>
          <ac:picMkLst>
            <pc:docMk/>
            <pc:sldMk cId="977205343" sldId="551"/>
            <ac:picMk id="5" creationId="{7B88C241-512E-6197-419B-90C480BC960C}"/>
          </ac:picMkLst>
        </pc:picChg>
        <pc:picChg chg="add mod ord">
          <ac:chgData name="Andrea Canada" userId="7366b9a83af4bcb4" providerId="LiveId" clId="{AD4347FB-8479-4237-BFE4-95AE046A50C1}" dt="2022-07-27T21:54:29.217" v="2965" actId="1076"/>
          <ac:picMkLst>
            <pc:docMk/>
            <pc:sldMk cId="977205343" sldId="551"/>
            <ac:picMk id="7" creationId="{268ECFF7-8141-DE6A-F933-28DF0AF98CFE}"/>
          </ac:picMkLst>
        </pc:picChg>
        <pc:picChg chg="add mod">
          <ac:chgData name="Andrea Canada" userId="7366b9a83af4bcb4" providerId="LiveId" clId="{AD4347FB-8479-4237-BFE4-95AE046A50C1}" dt="2022-07-27T22:00:52.851" v="3060" actId="164"/>
          <ac:picMkLst>
            <pc:docMk/>
            <pc:sldMk cId="977205343" sldId="551"/>
            <ac:picMk id="11" creationId="{252CF3FB-71C9-6B26-76F0-C382D4EE6519}"/>
          </ac:picMkLst>
        </pc:picChg>
      </pc:sldChg>
    </pc:docChg>
  </pc:docChgLst>
  <pc:docChgLst>
    <pc:chgData userId="7366b9a83af4bcb4" providerId="LiveId" clId="{C279EA50-B9C5-4AA0-9B03-53CFBA4FBF52}"/>
    <pc:docChg chg="custSel modSld">
      <pc:chgData name="" userId="7366b9a83af4bcb4" providerId="LiveId" clId="{C279EA50-B9C5-4AA0-9B03-53CFBA4FBF52}" dt="2021-12-14T16:13:45.202" v="11" actId="1076"/>
      <pc:docMkLst>
        <pc:docMk/>
      </pc:docMkLst>
      <pc:sldChg chg="modSp">
        <pc:chgData name="" userId="7366b9a83af4bcb4" providerId="LiveId" clId="{C279EA50-B9C5-4AA0-9B03-53CFBA4FBF52}" dt="2021-12-14T16:13:45.202" v="11" actId="1076"/>
        <pc:sldMkLst>
          <pc:docMk/>
          <pc:sldMk cId="4043737824" sldId="257"/>
        </pc:sldMkLst>
        <pc:spChg chg="mod">
          <ac:chgData name="" userId="7366b9a83af4bcb4" providerId="LiveId" clId="{C279EA50-B9C5-4AA0-9B03-53CFBA4FBF52}" dt="2021-12-14T16:13:42.347" v="10" actId="20577"/>
          <ac:spMkLst>
            <pc:docMk/>
            <pc:sldMk cId="4043737824" sldId="257"/>
            <ac:spMk id="3" creationId="{A8E9CFF2-3777-4FF4-A759-8491175B0B7C}"/>
          </ac:spMkLst>
        </pc:spChg>
        <pc:picChg chg="mod">
          <ac:chgData name="" userId="7366b9a83af4bcb4" providerId="LiveId" clId="{C279EA50-B9C5-4AA0-9B03-53CFBA4FBF52}" dt="2021-12-14T16:13:45.202" v="11" actId="1076"/>
          <ac:picMkLst>
            <pc:docMk/>
            <pc:sldMk cId="4043737824" sldId="257"/>
            <ac:picMk id="7" creationId="{D3D58A4A-8123-4883-AD72-DBFBB2D2E75F}"/>
          </ac:picMkLst>
        </pc:picChg>
      </pc:sldChg>
    </pc:docChg>
  </pc:docChgLst>
  <pc:docChgLst>
    <pc:chgData name="Andrea Canada" userId="7366b9a83af4bcb4" providerId="LiveId" clId="{D51CF506-E8CD-45E9-A6C0-0684C940F816}"/>
    <pc:docChg chg="modSld">
      <pc:chgData name="Andrea Canada" userId="7366b9a83af4bcb4" providerId="LiveId" clId="{D51CF506-E8CD-45E9-A6C0-0684C940F816}" dt="2022-08-22T20:09:03.751" v="2"/>
      <pc:docMkLst>
        <pc:docMk/>
      </pc:docMkLst>
      <pc:sldChg chg="modSp mod modAnim">
        <pc:chgData name="Andrea Canada" userId="7366b9a83af4bcb4" providerId="LiveId" clId="{D51CF506-E8CD-45E9-A6C0-0684C940F816}" dt="2022-08-22T20:09:03.751" v="2"/>
        <pc:sldMkLst>
          <pc:docMk/>
          <pc:sldMk cId="1659145281" sldId="548"/>
        </pc:sldMkLst>
        <pc:spChg chg="mod">
          <ac:chgData name="Andrea Canada" userId="7366b9a83af4bcb4" providerId="LiveId" clId="{D51CF506-E8CD-45E9-A6C0-0684C940F816}" dt="2022-08-22T20:08:55.135" v="1" actId="1076"/>
          <ac:spMkLst>
            <pc:docMk/>
            <pc:sldMk cId="1659145281" sldId="548"/>
            <ac:spMk id="8" creationId="{9FADE6E1-6E65-A1E1-2A05-03479308574E}"/>
          </ac:spMkLst>
        </pc:spChg>
      </pc:sldChg>
    </pc:docChg>
  </pc:docChgLst>
  <pc:docChgLst>
    <pc:chgData name="Andrea Canada" userId="7366b9a83af4bcb4" providerId="LiveId" clId="{4ABDA511-B402-4783-9418-A090CE6DE02B}"/>
    <pc:docChg chg="custSel modSld">
      <pc:chgData name="Andrea Canada" userId="7366b9a83af4bcb4" providerId="LiveId" clId="{4ABDA511-B402-4783-9418-A090CE6DE02B}" dt="2022-08-05T20:22:36.656" v="18" actId="478"/>
      <pc:docMkLst>
        <pc:docMk/>
      </pc:docMkLst>
      <pc:sldChg chg="addSp delSp modSp mod delAnim">
        <pc:chgData name="Andrea Canada" userId="7366b9a83af4bcb4" providerId="LiveId" clId="{4ABDA511-B402-4783-9418-A090CE6DE02B}" dt="2022-08-05T20:22:36.656" v="18" actId="478"/>
        <pc:sldMkLst>
          <pc:docMk/>
          <pc:sldMk cId="1659145281" sldId="548"/>
        </pc:sldMkLst>
        <pc:spChg chg="mod">
          <ac:chgData name="Andrea Canada" userId="7366b9a83af4bcb4" providerId="LiveId" clId="{4ABDA511-B402-4783-9418-A090CE6DE02B}" dt="2022-08-05T20:21:41.682" v="2" actId="1076"/>
          <ac:spMkLst>
            <pc:docMk/>
            <pc:sldMk cId="1659145281" sldId="548"/>
            <ac:spMk id="6" creationId="{ECC34A3E-4606-8276-1B5B-A2E0F541334C}"/>
          </ac:spMkLst>
        </pc:spChg>
        <pc:spChg chg="del mod">
          <ac:chgData name="Andrea Canada" userId="7366b9a83af4bcb4" providerId="LiveId" clId="{4ABDA511-B402-4783-9418-A090CE6DE02B}" dt="2022-08-05T20:22:36.656" v="18" actId="478"/>
          <ac:spMkLst>
            <pc:docMk/>
            <pc:sldMk cId="1659145281" sldId="548"/>
            <ac:spMk id="7" creationId="{9632EB42-F122-34E0-9565-98F25C4D2152}"/>
          </ac:spMkLst>
        </pc:spChg>
        <pc:spChg chg="add mod">
          <ac:chgData name="Andrea Canada" userId="7366b9a83af4bcb4" providerId="LiveId" clId="{4ABDA511-B402-4783-9418-A090CE6DE02B}" dt="2022-08-05T20:22:16.189" v="17" actId="1076"/>
          <ac:spMkLst>
            <pc:docMk/>
            <pc:sldMk cId="1659145281" sldId="548"/>
            <ac:spMk id="8" creationId="{9FADE6E1-6E65-A1E1-2A05-03479308574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2AD11E-CDB1-4CB2-B559-C5FB3715CF32}" type="datetimeFigureOut">
              <a:rPr lang="en-CA" smtClean="0"/>
              <a:t>2022-08-22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A11248-64E3-488F-8E0B-B2DB9E77CB08}" type="slidenum">
              <a:rPr lang="en-CA" smtClean="0"/>
              <a:t>‹#›</a:t>
            </a:fld>
            <a:endParaRPr lang="en-CA"/>
          </a:p>
        </p:txBody>
      </p:sp>
    </p:spTree>
    <p:extLst>
      <p:ext uri="{BB962C8B-B14F-4D97-AF65-F5344CB8AC3E}">
        <p14:creationId xmlns:p14="http://schemas.microsoft.com/office/powerpoint/2010/main" val="3807661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 Navigation Step #1</a:t>
            </a:r>
            <a:endParaRPr lang="en-CA" dirty="0"/>
          </a:p>
        </p:txBody>
      </p:sp>
      <p:sp>
        <p:nvSpPr>
          <p:cNvPr id="4" name="Slide Number Placeholder 3"/>
          <p:cNvSpPr>
            <a:spLocks noGrp="1"/>
          </p:cNvSpPr>
          <p:nvPr>
            <p:ph type="sldNum" sz="quarter" idx="5"/>
          </p:nvPr>
        </p:nvSpPr>
        <p:spPr/>
        <p:txBody>
          <a:bodyPr/>
          <a:lstStyle/>
          <a:p>
            <a:fld id="{F0A11248-64E3-488F-8E0B-B2DB9E77CB08}" type="slidenum">
              <a:rPr lang="en-CA" smtClean="0"/>
              <a:t>11</a:t>
            </a:fld>
            <a:endParaRPr lang="en-CA"/>
          </a:p>
        </p:txBody>
      </p:sp>
    </p:spTree>
    <p:extLst>
      <p:ext uri="{BB962C8B-B14F-4D97-AF65-F5344CB8AC3E}">
        <p14:creationId xmlns:p14="http://schemas.microsoft.com/office/powerpoint/2010/main" val="531144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 Navigation Step #2</a:t>
            </a:r>
            <a:endParaRPr lang="en-CA" dirty="0"/>
          </a:p>
        </p:txBody>
      </p:sp>
      <p:sp>
        <p:nvSpPr>
          <p:cNvPr id="4" name="Slide Number Placeholder 3"/>
          <p:cNvSpPr>
            <a:spLocks noGrp="1"/>
          </p:cNvSpPr>
          <p:nvPr>
            <p:ph type="sldNum" sz="quarter" idx="5"/>
          </p:nvPr>
        </p:nvSpPr>
        <p:spPr/>
        <p:txBody>
          <a:bodyPr/>
          <a:lstStyle/>
          <a:p>
            <a:fld id="{F0A11248-64E3-488F-8E0B-B2DB9E77CB08}" type="slidenum">
              <a:rPr lang="en-CA" smtClean="0"/>
              <a:t>13</a:t>
            </a:fld>
            <a:endParaRPr lang="en-CA"/>
          </a:p>
        </p:txBody>
      </p:sp>
    </p:spTree>
    <p:extLst>
      <p:ext uri="{BB962C8B-B14F-4D97-AF65-F5344CB8AC3E}">
        <p14:creationId xmlns:p14="http://schemas.microsoft.com/office/powerpoint/2010/main" val="1056894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 Navigation Step #3</a:t>
            </a:r>
            <a:endParaRPr lang="en-CA" dirty="0"/>
          </a:p>
        </p:txBody>
      </p:sp>
      <p:sp>
        <p:nvSpPr>
          <p:cNvPr id="4" name="Slide Number Placeholder 3"/>
          <p:cNvSpPr>
            <a:spLocks noGrp="1"/>
          </p:cNvSpPr>
          <p:nvPr>
            <p:ph type="sldNum" sz="quarter" idx="5"/>
          </p:nvPr>
        </p:nvSpPr>
        <p:spPr/>
        <p:txBody>
          <a:bodyPr/>
          <a:lstStyle/>
          <a:p>
            <a:fld id="{F0A11248-64E3-488F-8E0B-B2DB9E77CB08}" type="slidenum">
              <a:rPr lang="en-CA" smtClean="0"/>
              <a:t>16</a:t>
            </a:fld>
            <a:endParaRPr lang="en-CA"/>
          </a:p>
        </p:txBody>
      </p:sp>
    </p:spTree>
    <p:extLst>
      <p:ext uri="{BB962C8B-B14F-4D97-AF65-F5344CB8AC3E}">
        <p14:creationId xmlns:p14="http://schemas.microsoft.com/office/powerpoint/2010/main" val="1056809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35508" marR="38100" lvl="1" indent="-342900" fontAlgn="base">
              <a:buFont typeface="Symbol" panose="05050102010706020507" pitchFamily="18" charset="2"/>
              <a:buChar char=""/>
            </a:pPr>
            <a:r>
              <a:rPr lang="en-CA" sz="1200" dirty="0">
                <a:effectLst/>
                <a:latin typeface="Calibri" panose="020F0502020204030204" pitchFamily="34" charset="0"/>
                <a:ea typeface="Times New Roman" panose="02020603050405020304" pitchFamily="18" charset="0"/>
              </a:rPr>
              <a:t>Place a finger from your left hand on your name (Evan)</a:t>
            </a:r>
            <a:endParaRPr lang="en-CA" sz="1200" dirty="0">
              <a:effectLst/>
              <a:latin typeface="Times New Roman" panose="02020603050405020304" pitchFamily="18" charset="0"/>
              <a:ea typeface="Times New Roman" panose="02020603050405020304" pitchFamily="18" charset="0"/>
            </a:endParaRPr>
          </a:p>
          <a:p>
            <a:pPr marL="635508" marR="38100" lvl="1" indent="-342900" fontAlgn="base">
              <a:buFont typeface="Symbol" panose="05050102010706020507" pitchFamily="18" charset="2"/>
              <a:buChar char=""/>
            </a:pPr>
            <a:r>
              <a:rPr lang="en-CA" sz="1200" dirty="0">
                <a:effectLst/>
                <a:latin typeface="Calibri" panose="020F0502020204030204" pitchFamily="34" charset="0"/>
                <a:ea typeface="Times New Roman" panose="02020603050405020304" pitchFamily="18" charset="0"/>
              </a:rPr>
              <a:t>Place a finger from your right hand on Thursday.</a:t>
            </a:r>
            <a:endParaRPr lang="en-CA" sz="1200" dirty="0">
              <a:effectLst/>
              <a:latin typeface="Times New Roman" panose="02020603050405020304" pitchFamily="18" charset="0"/>
              <a:ea typeface="Times New Roman" panose="02020603050405020304" pitchFamily="18" charset="0"/>
            </a:endParaRPr>
          </a:p>
          <a:p>
            <a:pPr marL="635508" marR="38100" lvl="1" indent="-342900" fontAlgn="base">
              <a:buFont typeface="Symbol" panose="05050102010706020507" pitchFamily="18" charset="2"/>
              <a:buChar char=""/>
            </a:pPr>
            <a:r>
              <a:rPr lang="en-CA" sz="1200" dirty="0">
                <a:effectLst/>
                <a:latin typeface="Calibri" panose="020F0502020204030204" pitchFamily="34" charset="0"/>
                <a:ea typeface="Times New Roman" panose="02020603050405020304" pitchFamily="18" charset="0"/>
              </a:rPr>
              <a:t>Move the finger on your left hand across the row.</a:t>
            </a:r>
            <a:endParaRPr lang="en-CA" sz="1200" dirty="0">
              <a:effectLst/>
              <a:latin typeface="Times New Roman" panose="02020603050405020304" pitchFamily="18" charset="0"/>
              <a:ea typeface="Times New Roman" panose="02020603050405020304" pitchFamily="18" charset="0"/>
            </a:endParaRPr>
          </a:p>
          <a:p>
            <a:pPr marL="635508" marR="38100" lvl="1" indent="-342900" fontAlgn="base">
              <a:buFont typeface="Symbol" panose="05050102010706020507" pitchFamily="18" charset="2"/>
              <a:buChar char=""/>
            </a:pPr>
            <a:r>
              <a:rPr lang="en-CA" sz="1200" dirty="0">
                <a:effectLst/>
                <a:latin typeface="Calibri" panose="020F0502020204030204" pitchFamily="34" charset="0"/>
                <a:ea typeface="Times New Roman" panose="02020603050405020304" pitchFamily="18" charset="0"/>
              </a:rPr>
              <a:t>Move the finger on your right hand down the column.</a:t>
            </a:r>
            <a:endParaRPr lang="en-CA" sz="1200" dirty="0">
              <a:effectLst/>
              <a:latin typeface="Times New Roman" panose="02020603050405020304" pitchFamily="18" charset="0"/>
              <a:ea typeface="Times New Roman" panose="02020603050405020304" pitchFamily="18" charset="0"/>
            </a:endParaRPr>
          </a:p>
          <a:p>
            <a:pPr marL="635508" marR="38100" lvl="1" indent="-342900" fontAlgn="base">
              <a:buFont typeface="Symbol" panose="05050102010706020507" pitchFamily="18" charset="2"/>
              <a:buChar char=""/>
            </a:pPr>
            <a:r>
              <a:rPr lang="en-CA" sz="1200" dirty="0">
                <a:effectLst/>
                <a:latin typeface="Calibri" panose="020F0502020204030204" pitchFamily="34" charset="0"/>
                <a:ea typeface="Times New Roman" panose="02020603050405020304" pitchFamily="18" charset="0"/>
              </a:rPr>
              <a:t>You will find the data you want where your two fingers meet.</a:t>
            </a:r>
            <a:endParaRPr lang="en-CA" sz="1200" dirty="0">
              <a:effectLst/>
              <a:latin typeface="Times New Roman" panose="02020603050405020304" pitchFamily="18" charset="0"/>
              <a:ea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F0A11248-64E3-488F-8E0B-B2DB9E77CB08}" type="slidenum">
              <a:rPr lang="en-CA" smtClean="0"/>
              <a:t>18</a:t>
            </a:fld>
            <a:endParaRPr lang="en-CA"/>
          </a:p>
        </p:txBody>
      </p:sp>
    </p:spTree>
    <p:extLst>
      <p:ext uri="{BB962C8B-B14F-4D97-AF65-F5344CB8AC3E}">
        <p14:creationId xmlns:p14="http://schemas.microsoft.com/office/powerpoint/2010/main" val="2999382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 Navigation Step #4</a:t>
            </a:r>
            <a:endParaRPr lang="en-CA" dirty="0"/>
          </a:p>
        </p:txBody>
      </p:sp>
      <p:sp>
        <p:nvSpPr>
          <p:cNvPr id="4" name="Slide Number Placeholder 3"/>
          <p:cNvSpPr>
            <a:spLocks noGrp="1"/>
          </p:cNvSpPr>
          <p:nvPr>
            <p:ph type="sldNum" sz="quarter" idx="5"/>
          </p:nvPr>
        </p:nvSpPr>
        <p:spPr/>
        <p:txBody>
          <a:bodyPr/>
          <a:lstStyle/>
          <a:p>
            <a:fld id="{F0A11248-64E3-488F-8E0B-B2DB9E77CB08}" type="slidenum">
              <a:rPr lang="en-CA" smtClean="0"/>
              <a:t>21</a:t>
            </a:fld>
            <a:endParaRPr lang="en-CA"/>
          </a:p>
        </p:txBody>
      </p:sp>
    </p:spTree>
    <p:extLst>
      <p:ext uri="{BB962C8B-B14F-4D97-AF65-F5344CB8AC3E}">
        <p14:creationId xmlns:p14="http://schemas.microsoft.com/office/powerpoint/2010/main" val="3924550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8/22/2022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8/22/2022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8/22/2022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8/22/2022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8/22/2022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8/22/2022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8/22/2022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8/22/2022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8/22/2022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8/22/2022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8/22/2022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8/22/2022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info@wem.mb.ca" TargetMode="External"/><Relationship Id="rId2" Type="http://schemas.openxmlformats.org/officeDocument/2006/relationships/hyperlink" Target="http://www.wem.mb.c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7"/>
            <a:ext cx="6253317" cy="3686015"/>
          </a:xfrm>
        </p:spPr>
        <p:txBody>
          <a:bodyPr>
            <a:normAutofit/>
          </a:bodyPr>
          <a:lstStyle/>
          <a:p>
            <a:r>
              <a:rPr lang="en-US" sz="6600" dirty="0"/>
              <a:t>Document Use Workshop</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lnSpcReduction="10000"/>
          </a:bodyPr>
          <a:lstStyle/>
          <a:p>
            <a:r>
              <a:rPr lang="en-US" dirty="0">
                <a:solidFill>
                  <a:schemeClr val="tx1">
                    <a:lumMod val="85000"/>
                    <a:lumOff val="15000"/>
                  </a:schemeClr>
                </a:solidFill>
              </a:rPr>
              <a:t>SESSION 1</a:t>
            </a:r>
          </a:p>
          <a:p>
            <a:r>
              <a:rPr lang="en-US" dirty="0">
                <a:solidFill>
                  <a:schemeClr val="tx1">
                    <a:lumMod val="85000"/>
                    <a:lumOff val="15000"/>
                  </a:schemeClr>
                </a:solidFill>
              </a:rPr>
              <a:t>Interlake west </a:t>
            </a:r>
            <a:r>
              <a:rPr lang="en-US" dirty="0" err="1">
                <a:solidFill>
                  <a:schemeClr val="tx1">
                    <a:lumMod val="85000"/>
                    <a:lumOff val="15000"/>
                  </a:schemeClr>
                </a:solidFill>
              </a:rPr>
              <a:t>centre</a:t>
            </a:r>
            <a:endParaRPr lang="en-US" sz="2400" dirty="0">
              <a:solidFill>
                <a:schemeClr val="tx1">
                  <a:lumMod val="85000"/>
                  <a:lumOff val="15000"/>
                </a:schemeClr>
              </a:solidFill>
            </a:endParaRPr>
          </a:p>
        </p:txBody>
      </p:sp>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clipart&#10;&#10;Description automatically generated">
            <a:extLst>
              <a:ext uri="{FF2B5EF4-FFF2-40B4-BE49-F238E27FC236}">
                <a16:creationId xmlns:a16="http://schemas.microsoft.com/office/drawing/2014/main" id="{D3D58A4A-8123-4883-AD72-DBFBB2D2E7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0789" y="5663595"/>
            <a:ext cx="3611245" cy="1110615"/>
          </a:xfrm>
          <a:prstGeom prst="rect">
            <a:avLst/>
          </a:prstGeom>
        </p:spPr>
      </p:pic>
      <p:pic>
        <p:nvPicPr>
          <p:cNvPr id="1026" name="Picture 2" descr="Are Configurable Business Documents a game changer in D365FO reporting?">
            <a:extLst>
              <a:ext uri="{FF2B5EF4-FFF2-40B4-BE49-F238E27FC236}">
                <a16:creationId xmlns:a16="http://schemas.microsoft.com/office/drawing/2014/main" id="{14E060AA-1705-476C-AF45-4008DD712A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90" y="1301228"/>
            <a:ext cx="5182263" cy="2915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467EB-39DC-47B4-B303-4A7961E9E5E9}"/>
              </a:ext>
            </a:extLst>
          </p:cNvPr>
          <p:cNvSpPr>
            <a:spLocks noGrp="1"/>
          </p:cNvSpPr>
          <p:nvPr>
            <p:ph type="title"/>
          </p:nvPr>
        </p:nvSpPr>
        <p:spPr>
          <a:xfrm>
            <a:off x="1097280" y="286603"/>
            <a:ext cx="10058400" cy="1450757"/>
          </a:xfrm>
        </p:spPr>
        <p:txBody>
          <a:bodyPr anchor="b">
            <a:normAutofit/>
          </a:bodyPr>
          <a:lstStyle/>
          <a:p>
            <a:r>
              <a:rPr lang="en-US" dirty="0"/>
              <a:t>Document Navigation (page 4)</a:t>
            </a:r>
            <a:endParaRPr lang="en-CA" dirty="0"/>
          </a:p>
        </p:txBody>
      </p:sp>
      <p:sp>
        <p:nvSpPr>
          <p:cNvPr id="3" name="Content Placeholder 2">
            <a:extLst>
              <a:ext uri="{FF2B5EF4-FFF2-40B4-BE49-F238E27FC236}">
                <a16:creationId xmlns:a16="http://schemas.microsoft.com/office/drawing/2014/main" id="{961D4000-2EB8-428B-9DB1-1E44C9F0A8E3}"/>
              </a:ext>
            </a:extLst>
          </p:cNvPr>
          <p:cNvSpPr>
            <a:spLocks noGrp="1"/>
          </p:cNvSpPr>
          <p:nvPr>
            <p:ph sz="half" idx="1"/>
          </p:nvPr>
        </p:nvSpPr>
        <p:spPr>
          <a:xfrm>
            <a:off x="1097280" y="2120900"/>
            <a:ext cx="5418664" cy="3748193"/>
          </a:xfrm>
        </p:spPr>
        <p:txBody>
          <a:bodyPr>
            <a:normAutofit/>
          </a:bodyPr>
          <a:lstStyle/>
          <a:p>
            <a:pPr>
              <a:lnSpc>
                <a:spcPct val="100000"/>
              </a:lnSpc>
            </a:pPr>
            <a:r>
              <a:rPr lang="en-US" sz="1800" dirty="0"/>
              <a:t>Being able to find your way around a document is called </a:t>
            </a:r>
            <a:r>
              <a:rPr lang="en-US" sz="1800" b="1" dirty="0"/>
              <a:t>navigation</a:t>
            </a:r>
            <a:r>
              <a:rPr lang="en-US" sz="1800" dirty="0"/>
              <a:t>.</a:t>
            </a:r>
          </a:p>
          <a:p>
            <a:pPr>
              <a:lnSpc>
                <a:spcPct val="100000"/>
              </a:lnSpc>
            </a:pPr>
            <a:r>
              <a:rPr lang="en-US" sz="1800" dirty="0"/>
              <a:t>Navigation is a process that allows the user to source out the information they need in a structured way.</a:t>
            </a:r>
          </a:p>
          <a:p>
            <a:pPr>
              <a:lnSpc>
                <a:spcPct val="100000"/>
              </a:lnSpc>
            </a:pPr>
            <a:r>
              <a:rPr lang="en-US" sz="1800" dirty="0"/>
              <a:t>There are four steps to effective document navigation:</a:t>
            </a:r>
          </a:p>
          <a:p>
            <a:pPr marL="457200" indent="-457200">
              <a:lnSpc>
                <a:spcPct val="100000"/>
              </a:lnSpc>
              <a:buFont typeface="+mj-lt"/>
              <a:buAutoNum type="arabicPeriod"/>
            </a:pPr>
            <a:r>
              <a:rPr lang="en-US" sz="1800" dirty="0"/>
              <a:t>Understand document structure</a:t>
            </a:r>
          </a:p>
          <a:p>
            <a:pPr marL="457200" indent="-457200">
              <a:lnSpc>
                <a:spcPct val="100000"/>
              </a:lnSpc>
              <a:buFont typeface="+mj-lt"/>
              <a:buAutoNum type="arabicPeriod"/>
            </a:pPr>
            <a:r>
              <a:rPr lang="en-US" sz="1800" dirty="0"/>
              <a:t>Skim</a:t>
            </a:r>
          </a:p>
          <a:p>
            <a:pPr marL="457200" indent="-457200">
              <a:lnSpc>
                <a:spcPct val="100000"/>
              </a:lnSpc>
              <a:buFont typeface="+mj-lt"/>
              <a:buAutoNum type="arabicPeriod"/>
            </a:pPr>
            <a:r>
              <a:rPr lang="en-US" sz="1800" dirty="0"/>
              <a:t>Scan</a:t>
            </a:r>
          </a:p>
          <a:p>
            <a:pPr marL="457200" indent="-457200">
              <a:lnSpc>
                <a:spcPct val="100000"/>
              </a:lnSpc>
              <a:buFont typeface="+mj-lt"/>
              <a:buAutoNum type="arabicPeriod"/>
            </a:pPr>
            <a:r>
              <a:rPr lang="en-US" sz="1800" dirty="0"/>
              <a:t>Use Information</a:t>
            </a:r>
            <a:endParaRPr lang="en-CA" sz="1800" dirty="0"/>
          </a:p>
        </p:txBody>
      </p:sp>
      <p:pic>
        <p:nvPicPr>
          <p:cNvPr id="2050" name="Picture 2" descr="Google Maps API — Google Maps Directions Service | by Raja Tamil | Medium">
            <a:extLst>
              <a:ext uri="{FF2B5EF4-FFF2-40B4-BE49-F238E27FC236}">
                <a16:creationId xmlns:a16="http://schemas.microsoft.com/office/drawing/2014/main" id="{0F8D6270-426E-491E-BACE-90D8F1F674C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15944" y="2516081"/>
            <a:ext cx="4639736" cy="2957831"/>
          </a:xfrm>
          <a:prstGeom prst="rect">
            <a:avLst/>
          </a:prstGeom>
          <a:solidFill>
            <a:srgbClr val="FFFFFF"/>
          </a:solidFill>
        </p:spPr>
      </p:pic>
    </p:spTree>
    <p:extLst>
      <p:ext uri="{BB962C8B-B14F-4D97-AF65-F5344CB8AC3E}">
        <p14:creationId xmlns:p14="http://schemas.microsoft.com/office/powerpoint/2010/main" val="2937798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D4689-DB5A-4A93-8D36-7C14BADC2BA0}"/>
              </a:ext>
            </a:extLst>
          </p:cNvPr>
          <p:cNvSpPr>
            <a:spLocks noGrp="1"/>
          </p:cNvSpPr>
          <p:nvPr>
            <p:ph type="title"/>
          </p:nvPr>
        </p:nvSpPr>
        <p:spPr>
          <a:xfrm>
            <a:off x="643466" y="786383"/>
            <a:ext cx="3517567" cy="1014425"/>
          </a:xfrm>
        </p:spPr>
        <p:txBody>
          <a:bodyPr anchor="b">
            <a:normAutofit fontScale="90000"/>
          </a:bodyPr>
          <a:lstStyle/>
          <a:p>
            <a:r>
              <a:rPr lang="en-US" dirty="0"/>
              <a:t>1. Understand Document Structure</a:t>
            </a:r>
            <a:endParaRPr lang="en-CA" dirty="0"/>
          </a:p>
        </p:txBody>
      </p:sp>
      <p:sp>
        <p:nvSpPr>
          <p:cNvPr id="3" name="Content Placeholder 2">
            <a:extLst>
              <a:ext uri="{FF2B5EF4-FFF2-40B4-BE49-F238E27FC236}">
                <a16:creationId xmlns:a16="http://schemas.microsoft.com/office/drawing/2014/main" id="{33D19C7C-6A00-4A47-B17D-59F26B872327}"/>
              </a:ext>
            </a:extLst>
          </p:cNvPr>
          <p:cNvSpPr>
            <a:spLocks noGrp="1"/>
          </p:cNvSpPr>
          <p:nvPr>
            <p:ph type="body" sz="half" idx="2"/>
          </p:nvPr>
        </p:nvSpPr>
        <p:spPr>
          <a:xfrm>
            <a:off x="643465" y="2155372"/>
            <a:ext cx="3517567" cy="3952184"/>
          </a:xfrm>
        </p:spPr>
        <p:txBody>
          <a:bodyPr>
            <a:normAutofit/>
          </a:bodyPr>
          <a:lstStyle/>
          <a:p>
            <a:pPr marL="285750" indent="-285750">
              <a:buFont typeface="Arial" panose="020B0604020202020204" pitchFamily="34" charset="0"/>
              <a:buChar char="•"/>
            </a:pPr>
            <a:r>
              <a:rPr lang="en-US" dirty="0"/>
              <a:t>Ideally, documents should be set up to make navigation by the reader as easy as possible – the goal is to help guide the reader to the information they need.</a:t>
            </a:r>
          </a:p>
          <a:p>
            <a:pPr marL="285750" indent="-285750">
              <a:buFont typeface="Arial" panose="020B0604020202020204" pitchFamily="34" charset="0"/>
              <a:buChar char="•"/>
            </a:pPr>
            <a:r>
              <a:rPr lang="en-US" dirty="0"/>
              <a:t>Some things you may see in a document to facilitate use by the reader/user are laid out on page 5 of your manual.</a:t>
            </a:r>
          </a:p>
          <a:p>
            <a:pPr marL="486918" lvl="1" indent="-285750">
              <a:buFont typeface="Arial" panose="020B0604020202020204" pitchFamily="34" charset="0"/>
              <a:buChar char="•"/>
            </a:pPr>
            <a:endParaRPr lang="en-CA" sz="1800" b="1" dirty="0">
              <a:solidFill>
                <a:srgbClr val="FFFFFF"/>
              </a:solidFill>
            </a:endParaRPr>
          </a:p>
        </p:txBody>
      </p:sp>
      <p:grpSp>
        <p:nvGrpSpPr>
          <p:cNvPr id="7" name="Group 6">
            <a:extLst>
              <a:ext uri="{FF2B5EF4-FFF2-40B4-BE49-F238E27FC236}">
                <a16:creationId xmlns:a16="http://schemas.microsoft.com/office/drawing/2014/main" id="{FA4BABA5-E803-41C4-90BF-D6FAF22E2175}"/>
              </a:ext>
            </a:extLst>
          </p:cNvPr>
          <p:cNvGrpSpPr/>
          <p:nvPr/>
        </p:nvGrpSpPr>
        <p:grpSpPr>
          <a:xfrm>
            <a:off x="5663682" y="270035"/>
            <a:ext cx="5682342" cy="6569182"/>
            <a:chOff x="5663682" y="270035"/>
            <a:chExt cx="5682342" cy="6569182"/>
          </a:xfrm>
        </p:grpSpPr>
        <p:pic>
          <p:nvPicPr>
            <p:cNvPr id="5" name="Picture 4">
              <a:extLst>
                <a:ext uri="{FF2B5EF4-FFF2-40B4-BE49-F238E27FC236}">
                  <a16:creationId xmlns:a16="http://schemas.microsoft.com/office/drawing/2014/main" id="{9FC97AE1-1E8F-4AA7-B21F-8A0CA0CB7FE6}"/>
                </a:ext>
              </a:extLst>
            </p:cNvPr>
            <p:cNvPicPr>
              <a:picLocks noChangeAspect="1"/>
            </p:cNvPicPr>
            <p:nvPr/>
          </p:nvPicPr>
          <p:blipFill>
            <a:blip r:embed="rId3"/>
            <a:stretch>
              <a:fillRect/>
            </a:stretch>
          </p:blipFill>
          <p:spPr>
            <a:xfrm>
              <a:off x="5663682" y="270035"/>
              <a:ext cx="5682342" cy="6569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6" name="Straight Connector 5">
              <a:extLst>
                <a:ext uri="{FF2B5EF4-FFF2-40B4-BE49-F238E27FC236}">
                  <a16:creationId xmlns:a16="http://schemas.microsoft.com/office/drawing/2014/main" id="{DE9E21F6-7C85-413D-A7AD-4EA75A2640A2}"/>
                </a:ext>
              </a:extLst>
            </p:cNvPr>
            <p:cNvCxnSpPr/>
            <p:nvPr/>
          </p:nvCxnSpPr>
          <p:spPr>
            <a:xfrm>
              <a:off x="6009375" y="1800808"/>
              <a:ext cx="3577389" cy="0"/>
            </a:xfrm>
            <a:prstGeom prst="line">
              <a:avLst/>
            </a:prstGeom>
            <a:ln w="2857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88647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E2477-6C52-4AA2-9698-022FE10B5E47}"/>
              </a:ext>
            </a:extLst>
          </p:cNvPr>
          <p:cNvSpPr>
            <a:spLocks noGrp="1"/>
          </p:cNvSpPr>
          <p:nvPr>
            <p:ph type="title"/>
          </p:nvPr>
        </p:nvSpPr>
        <p:spPr/>
        <p:txBody>
          <a:bodyPr/>
          <a:lstStyle/>
          <a:p>
            <a:r>
              <a:rPr lang="en-US" dirty="0"/>
              <a:t>Activity: Sample Documents</a:t>
            </a:r>
            <a:endParaRPr lang="en-CA" dirty="0"/>
          </a:p>
        </p:txBody>
      </p:sp>
      <p:sp>
        <p:nvSpPr>
          <p:cNvPr id="3" name="Content Placeholder 2">
            <a:extLst>
              <a:ext uri="{FF2B5EF4-FFF2-40B4-BE49-F238E27FC236}">
                <a16:creationId xmlns:a16="http://schemas.microsoft.com/office/drawing/2014/main" id="{C69BF7D4-493F-4420-8D6E-A0BAE554A2BC}"/>
              </a:ext>
            </a:extLst>
          </p:cNvPr>
          <p:cNvSpPr>
            <a:spLocks noGrp="1"/>
          </p:cNvSpPr>
          <p:nvPr>
            <p:ph idx="1"/>
          </p:nvPr>
        </p:nvSpPr>
        <p:spPr/>
        <p:txBody>
          <a:bodyPr/>
          <a:lstStyle/>
          <a:p>
            <a:r>
              <a:rPr lang="en-US" dirty="0"/>
              <a:t>Look at how each document is structured. See how the sections are separated and how the information is organized.</a:t>
            </a:r>
          </a:p>
          <a:p>
            <a:r>
              <a:rPr lang="en-US" dirty="0"/>
              <a:t>On page 6 of your student manual, answer the questions.</a:t>
            </a:r>
          </a:p>
          <a:p>
            <a:r>
              <a:rPr lang="en-US" dirty="0"/>
              <a:t>Refer to the four sample documents on pages 7 – 10.</a:t>
            </a:r>
            <a:endParaRPr lang="en-CA" dirty="0"/>
          </a:p>
        </p:txBody>
      </p:sp>
    </p:spTree>
    <p:extLst>
      <p:ext uri="{BB962C8B-B14F-4D97-AF65-F5344CB8AC3E}">
        <p14:creationId xmlns:p14="http://schemas.microsoft.com/office/powerpoint/2010/main" val="3256948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03BA6-7318-409A-A8BB-D97DD76AB6C4}"/>
              </a:ext>
            </a:extLst>
          </p:cNvPr>
          <p:cNvSpPr>
            <a:spLocks noGrp="1"/>
          </p:cNvSpPr>
          <p:nvPr>
            <p:ph type="title"/>
          </p:nvPr>
        </p:nvSpPr>
        <p:spPr/>
        <p:txBody>
          <a:bodyPr/>
          <a:lstStyle/>
          <a:p>
            <a:r>
              <a:rPr lang="en-US" dirty="0"/>
              <a:t>2. Skimming</a:t>
            </a:r>
            <a:endParaRPr lang="en-CA" dirty="0"/>
          </a:p>
        </p:txBody>
      </p:sp>
      <p:sp>
        <p:nvSpPr>
          <p:cNvPr id="3" name="Content Placeholder 2">
            <a:extLst>
              <a:ext uri="{FF2B5EF4-FFF2-40B4-BE49-F238E27FC236}">
                <a16:creationId xmlns:a16="http://schemas.microsoft.com/office/drawing/2014/main" id="{B1D1A415-3D05-434A-B3BB-7CD16AC93506}"/>
              </a:ext>
            </a:extLst>
          </p:cNvPr>
          <p:cNvSpPr>
            <a:spLocks noGrp="1"/>
          </p:cNvSpPr>
          <p:nvPr>
            <p:ph idx="1"/>
          </p:nvPr>
        </p:nvSpPr>
        <p:spPr/>
        <p:txBody>
          <a:bodyPr>
            <a:normAutofit/>
          </a:bodyPr>
          <a:lstStyle/>
          <a:p>
            <a:pPr marL="0" indent="0">
              <a:buNone/>
            </a:pPr>
            <a:r>
              <a:rPr lang="en-US" sz="2000" dirty="0"/>
              <a:t>Looking over a document to get the main idea – a quick reading strategy.</a:t>
            </a:r>
          </a:p>
          <a:p>
            <a:pPr marL="0" indent="0">
              <a:buNone/>
            </a:pPr>
            <a:r>
              <a:rPr lang="en-US" sz="2000" dirty="0"/>
              <a:t>Skimming involves reading some parts and missing others (e.g. flipping through a magazine).</a:t>
            </a:r>
          </a:p>
          <a:p>
            <a:pPr marL="0" indent="0">
              <a:buNone/>
            </a:pPr>
            <a:r>
              <a:rPr lang="en-US" sz="2000" dirty="0"/>
              <a:t>When you skim, you should be reading 3 or 4 times faster than you do when reading word for word. </a:t>
            </a:r>
          </a:p>
          <a:p>
            <a:pPr marL="0" indent="0">
              <a:buNone/>
            </a:pPr>
            <a:r>
              <a:rPr lang="en-US" sz="2000" dirty="0"/>
              <a:t>Some people skim by looking at the </a:t>
            </a:r>
            <a:r>
              <a:rPr lang="en-US" sz="2000" dirty="0" err="1"/>
              <a:t>centre</a:t>
            </a:r>
            <a:r>
              <a:rPr lang="en-US" sz="2000" dirty="0"/>
              <a:t> of the page while others skim by moving their eyes in an “S” pattern on the page.</a:t>
            </a:r>
          </a:p>
        </p:txBody>
      </p:sp>
    </p:spTree>
    <p:extLst>
      <p:ext uri="{BB962C8B-B14F-4D97-AF65-F5344CB8AC3E}">
        <p14:creationId xmlns:p14="http://schemas.microsoft.com/office/powerpoint/2010/main" val="2216957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03BA6-7318-409A-A8BB-D97DD76AB6C4}"/>
              </a:ext>
            </a:extLst>
          </p:cNvPr>
          <p:cNvSpPr>
            <a:spLocks noGrp="1"/>
          </p:cNvSpPr>
          <p:nvPr>
            <p:ph type="title"/>
          </p:nvPr>
        </p:nvSpPr>
        <p:spPr>
          <a:xfrm>
            <a:off x="1097280" y="286603"/>
            <a:ext cx="10058400" cy="1450757"/>
          </a:xfrm>
        </p:spPr>
        <p:txBody>
          <a:bodyPr anchor="b">
            <a:normAutofit/>
          </a:bodyPr>
          <a:lstStyle/>
          <a:p>
            <a:r>
              <a:rPr lang="en-US" dirty="0"/>
              <a:t>2. Skimming</a:t>
            </a:r>
            <a:endParaRPr lang="en-CA" dirty="0"/>
          </a:p>
        </p:txBody>
      </p:sp>
      <p:sp>
        <p:nvSpPr>
          <p:cNvPr id="3" name="Content Placeholder 2">
            <a:extLst>
              <a:ext uri="{FF2B5EF4-FFF2-40B4-BE49-F238E27FC236}">
                <a16:creationId xmlns:a16="http://schemas.microsoft.com/office/drawing/2014/main" id="{B1D1A415-3D05-434A-B3BB-7CD16AC93506}"/>
              </a:ext>
            </a:extLst>
          </p:cNvPr>
          <p:cNvSpPr>
            <a:spLocks noGrp="1"/>
          </p:cNvSpPr>
          <p:nvPr>
            <p:ph sz="half" idx="1"/>
          </p:nvPr>
        </p:nvSpPr>
        <p:spPr>
          <a:xfrm>
            <a:off x="1097280" y="2120900"/>
            <a:ext cx="4639736" cy="3748193"/>
          </a:xfrm>
        </p:spPr>
        <p:txBody>
          <a:bodyPr>
            <a:normAutofit/>
          </a:bodyPr>
          <a:lstStyle/>
          <a:p>
            <a:pPr marL="0" indent="0">
              <a:buNone/>
            </a:pPr>
            <a:r>
              <a:rPr lang="en-US" sz="1800"/>
              <a:t>Good document structure can make skimming easier.</a:t>
            </a:r>
          </a:p>
          <a:p>
            <a:pPr marL="0" indent="0">
              <a:buNone/>
            </a:pPr>
            <a:r>
              <a:rPr lang="en-US" sz="1800"/>
              <a:t>When skimming, consider things like:</a:t>
            </a:r>
          </a:p>
          <a:p>
            <a:pPr lvl="1">
              <a:buFont typeface="Arial" panose="020B0604020202020204" pitchFamily="34" charset="0"/>
              <a:buChar char="•"/>
            </a:pPr>
            <a:r>
              <a:rPr lang="en-US" sz="1800"/>
              <a:t>Title</a:t>
            </a:r>
          </a:p>
          <a:p>
            <a:pPr lvl="1">
              <a:buFont typeface="Arial" panose="020B0604020202020204" pitchFamily="34" charset="0"/>
              <a:buChar char="•"/>
            </a:pPr>
            <a:r>
              <a:rPr lang="en-US" sz="1800"/>
              <a:t>Headings</a:t>
            </a:r>
          </a:p>
          <a:p>
            <a:pPr lvl="1">
              <a:buFont typeface="Arial" panose="020B0604020202020204" pitchFamily="34" charset="0"/>
              <a:buChar char="•"/>
            </a:pPr>
            <a:r>
              <a:rPr lang="en-US" sz="1800"/>
              <a:t>Key words</a:t>
            </a:r>
          </a:p>
          <a:p>
            <a:pPr lvl="1">
              <a:buFont typeface="Arial" panose="020B0604020202020204" pitchFamily="34" charset="0"/>
              <a:buChar char="•"/>
            </a:pPr>
            <a:r>
              <a:rPr lang="en-US" sz="1800"/>
              <a:t>Charts, pictures, diagrams</a:t>
            </a:r>
          </a:p>
          <a:p>
            <a:pPr marL="0" indent="0">
              <a:buNone/>
            </a:pPr>
            <a:r>
              <a:rPr lang="en-US" sz="1800"/>
              <a:t>As you are skimming consider the reason the document was created (the purpose) and who is expected to read/use it (the audience).</a:t>
            </a:r>
          </a:p>
        </p:txBody>
      </p:sp>
      <p:pic>
        <p:nvPicPr>
          <p:cNvPr id="3074" name="Picture 2" descr="Improve Your Reading Speed And Comprehension With Skimming - The  Metalearners">
            <a:extLst>
              <a:ext uri="{FF2B5EF4-FFF2-40B4-BE49-F238E27FC236}">
                <a16:creationId xmlns:a16="http://schemas.microsoft.com/office/drawing/2014/main" id="{00BBBB06-2AEE-4FA2-B623-34E821CA35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7991" b="-1"/>
          <a:stretch/>
        </p:blipFill>
        <p:spPr bwMode="auto">
          <a:xfrm>
            <a:off x="6515944" y="2120900"/>
            <a:ext cx="4639736" cy="3748194"/>
          </a:xfrm>
          <a:prstGeom prst="rect">
            <a:avLst/>
          </a:prstGeom>
          <a:solidFill>
            <a:srgbClr val="FFFFFF"/>
          </a:solidFill>
        </p:spPr>
      </p:pic>
    </p:spTree>
    <p:extLst>
      <p:ext uri="{BB962C8B-B14F-4D97-AF65-F5344CB8AC3E}">
        <p14:creationId xmlns:p14="http://schemas.microsoft.com/office/powerpoint/2010/main" val="1892698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7B2DA-DC53-4FCB-8017-AF346356A31A}"/>
              </a:ext>
            </a:extLst>
          </p:cNvPr>
          <p:cNvSpPr>
            <a:spLocks noGrp="1"/>
          </p:cNvSpPr>
          <p:nvPr>
            <p:ph type="title"/>
          </p:nvPr>
        </p:nvSpPr>
        <p:spPr/>
        <p:txBody>
          <a:bodyPr/>
          <a:lstStyle/>
          <a:p>
            <a:r>
              <a:rPr lang="en-US" dirty="0"/>
              <a:t>Activity 2: Skimming</a:t>
            </a:r>
            <a:endParaRPr lang="en-CA" dirty="0"/>
          </a:p>
        </p:txBody>
      </p:sp>
      <p:sp>
        <p:nvSpPr>
          <p:cNvPr id="3" name="Content Placeholder 2">
            <a:extLst>
              <a:ext uri="{FF2B5EF4-FFF2-40B4-BE49-F238E27FC236}">
                <a16:creationId xmlns:a16="http://schemas.microsoft.com/office/drawing/2014/main" id="{D97218EC-E59C-4452-A41F-63AB0733D653}"/>
              </a:ext>
            </a:extLst>
          </p:cNvPr>
          <p:cNvSpPr>
            <a:spLocks noGrp="1"/>
          </p:cNvSpPr>
          <p:nvPr>
            <p:ph idx="1"/>
          </p:nvPr>
        </p:nvSpPr>
        <p:spPr/>
        <p:txBody>
          <a:bodyPr/>
          <a:lstStyle/>
          <a:p>
            <a:r>
              <a:rPr lang="en-US" dirty="0"/>
              <a:t>Found on Page 11</a:t>
            </a:r>
          </a:p>
          <a:p>
            <a:r>
              <a:rPr lang="en-US" dirty="0"/>
              <a:t>Read the sample documents 1 – 4</a:t>
            </a:r>
          </a:p>
          <a:p>
            <a:r>
              <a:rPr lang="en-US" dirty="0"/>
              <a:t>Answer the questions</a:t>
            </a:r>
            <a:endParaRPr lang="en-CA" dirty="0"/>
          </a:p>
        </p:txBody>
      </p:sp>
    </p:spTree>
    <p:extLst>
      <p:ext uri="{BB962C8B-B14F-4D97-AF65-F5344CB8AC3E}">
        <p14:creationId xmlns:p14="http://schemas.microsoft.com/office/powerpoint/2010/main" val="2798963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5664F-8918-49CE-90AC-E8C771C248DD}"/>
              </a:ext>
            </a:extLst>
          </p:cNvPr>
          <p:cNvSpPr>
            <a:spLocks noGrp="1"/>
          </p:cNvSpPr>
          <p:nvPr>
            <p:ph type="title"/>
          </p:nvPr>
        </p:nvSpPr>
        <p:spPr/>
        <p:txBody>
          <a:bodyPr/>
          <a:lstStyle/>
          <a:p>
            <a:r>
              <a:rPr lang="en-US" dirty="0"/>
              <a:t>3. Scanning</a:t>
            </a:r>
            <a:endParaRPr lang="en-CA" dirty="0"/>
          </a:p>
        </p:txBody>
      </p:sp>
      <p:sp>
        <p:nvSpPr>
          <p:cNvPr id="3" name="Content Placeholder 2">
            <a:extLst>
              <a:ext uri="{FF2B5EF4-FFF2-40B4-BE49-F238E27FC236}">
                <a16:creationId xmlns:a16="http://schemas.microsoft.com/office/drawing/2014/main" id="{F1CB6C69-8461-4830-89A4-C25FFB25BE6A}"/>
              </a:ext>
            </a:extLst>
          </p:cNvPr>
          <p:cNvSpPr>
            <a:spLocks noGrp="1"/>
          </p:cNvSpPr>
          <p:nvPr>
            <p:ph idx="1"/>
          </p:nvPr>
        </p:nvSpPr>
        <p:spPr/>
        <p:txBody>
          <a:bodyPr>
            <a:normAutofit/>
          </a:bodyPr>
          <a:lstStyle/>
          <a:p>
            <a:pPr marR="38100" fontAlgn="base"/>
            <a:r>
              <a:rPr lang="en-CA" sz="1800" dirty="0">
                <a:effectLst/>
                <a:latin typeface="Calibri" panose="020F0502020204030204" pitchFamily="34" charset="0"/>
                <a:ea typeface="Times New Roman" panose="02020603050405020304" pitchFamily="18" charset="0"/>
              </a:rPr>
              <a:t>Scanning is a kind of reading where you look for specific information. When you scan, you read some parts and miss or ignore others. </a:t>
            </a:r>
          </a:p>
          <a:p>
            <a:pPr marR="38100" fontAlgn="base"/>
            <a:r>
              <a:rPr lang="en-CA" sz="1800" dirty="0">
                <a:effectLst/>
                <a:latin typeface="Calibri" panose="020F0502020204030204" pitchFamily="34" charset="0"/>
                <a:ea typeface="Times New Roman" panose="02020603050405020304" pitchFamily="18" charset="0"/>
              </a:rPr>
              <a:t>When you scan, you should ask yourself these questions:</a:t>
            </a:r>
            <a:endParaRPr lang="en-CA" sz="1800" dirty="0">
              <a:effectLst/>
              <a:latin typeface="Times New Roman" panose="02020603050405020304" pitchFamily="18" charset="0"/>
              <a:ea typeface="Times New Roman" panose="02020603050405020304" pitchFamily="18" charset="0"/>
            </a:endParaRPr>
          </a:p>
          <a:p>
            <a:pPr marR="38100" fontAlgn="base"/>
            <a:r>
              <a:rPr lang="en-CA" sz="1800" dirty="0">
                <a:effectLst/>
                <a:latin typeface="Calibri" panose="020F0502020204030204" pitchFamily="34" charset="0"/>
                <a:ea typeface="Times New Roman" panose="02020603050405020304" pitchFamily="18" charset="0"/>
              </a:rPr>
              <a:t> What information do I need?</a:t>
            </a:r>
            <a:endParaRPr lang="en-CA" sz="1800" dirty="0">
              <a:effectLst/>
              <a:latin typeface="Times New Roman" panose="02020603050405020304" pitchFamily="18" charset="0"/>
              <a:ea typeface="Times New Roman" panose="02020603050405020304" pitchFamily="18" charset="0"/>
            </a:endParaRPr>
          </a:p>
          <a:p>
            <a:pPr marL="635508" marR="38100" lvl="1" indent="-342900" fontAlgn="base">
              <a:buFont typeface="Symbol" panose="05050102010706020507" pitchFamily="18" charset="2"/>
              <a:buChar char=""/>
            </a:pPr>
            <a:r>
              <a:rPr lang="en-CA" sz="1800" dirty="0">
                <a:effectLst/>
                <a:latin typeface="Calibri" panose="020F0502020204030204" pitchFamily="34" charset="0"/>
                <a:ea typeface="Times New Roman" panose="02020603050405020304" pitchFamily="18" charset="0"/>
              </a:rPr>
              <a:t>What are the </a:t>
            </a:r>
            <a:r>
              <a:rPr lang="en-CA" sz="1800" i="1" dirty="0">
                <a:effectLst/>
                <a:latin typeface="Calibri" panose="020F0502020204030204" pitchFamily="34" charset="0"/>
                <a:ea typeface="Times New Roman" panose="02020603050405020304" pitchFamily="18" charset="0"/>
              </a:rPr>
              <a:t>key words</a:t>
            </a:r>
            <a:r>
              <a:rPr lang="en-CA" sz="1800" dirty="0">
                <a:effectLst/>
                <a:latin typeface="Calibri" panose="020F0502020204030204" pitchFamily="34" charset="0"/>
                <a:ea typeface="Times New Roman" panose="02020603050405020304" pitchFamily="18" charset="0"/>
              </a:rPr>
              <a:t> or </a:t>
            </a:r>
            <a:r>
              <a:rPr lang="en-CA" sz="1800" i="1" dirty="0">
                <a:effectLst/>
                <a:latin typeface="Calibri" panose="020F0502020204030204" pitchFamily="34" charset="0"/>
                <a:ea typeface="Times New Roman" panose="02020603050405020304" pitchFamily="18" charset="0"/>
              </a:rPr>
              <a:t>phrases</a:t>
            </a:r>
            <a:r>
              <a:rPr lang="en-CA" sz="1800" dirty="0">
                <a:effectLst/>
                <a:latin typeface="Calibri" panose="020F0502020204030204" pitchFamily="34" charset="0"/>
                <a:ea typeface="Times New Roman" panose="02020603050405020304" pitchFamily="18" charset="0"/>
              </a:rPr>
              <a:t> I can look for?</a:t>
            </a:r>
            <a:endParaRPr lang="en-CA" sz="1800" dirty="0">
              <a:effectLst/>
              <a:latin typeface="Times New Roman" panose="02020603050405020304" pitchFamily="18" charset="0"/>
              <a:ea typeface="Times New Roman" panose="02020603050405020304" pitchFamily="18" charset="0"/>
            </a:endParaRPr>
          </a:p>
          <a:p>
            <a:pPr marL="635508" marR="38100" lvl="1" indent="-342900" fontAlgn="base">
              <a:buFont typeface="Symbol" panose="05050102010706020507" pitchFamily="18" charset="2"/>
              <a:buChar char=""/>
            </a:pPr>
            <a:r>
              <a:rPr lang="en-CA" sz="1800" dirty="0">
                <a:effectLst/>
                <a:latin typeface="Calibri" panose="020F0502020204030204" pitchFamily="34" charset="0"/>
                <a:ea typeface="Times New Roman" panose="02020603050405020304" pitchFamily="18" charset="0"/>
              </a:rPr>
              <a:t>In what section or on what page will I probably find this information?</a:t>
            </a:r>
            <a:endParaRPr lang="en-CA" sz="1800" dirty="0">
              <a:effectLst/>
              <a:latin typeface="Times New Roman" panose="02020603050405020304" pitchFamily="18" charset="0"/>
              <a:ea typeface="Times New Roman" panose="02020603050405020304" pitchFamily="18" charset="0"/>
            </a:endParaRPr>
          </a:p>
          <a:p>
            <a:pPr marL="635508" marR="38100" lvl="1" indent="-342900" fontAlgn="base">
              <a:buFont typeface="Symbol" panose="05050102010706020507" pitchFamily="18" charset="2"/>
              <a:buChar char=""/>
            </a:pPr>
            <a:r>
              <a:rPr lang="en-CA" sz="1800" dirty="0">
                <a:effectLst/>
                <a:latin typeface="Calibri" panose="020F0502020204030204" pitchFamily="34" charset="0"/>
                <a:ea typeface="Times New Roman" panose="02020603050405020304" pitchFamily="18" charset="0"/>
              </a:rPr>
              <a:t>How will I know when I find the information?</a:t>
            </a:r>
            <a:endParaRPr lang="en-CA" sz="1800" dirty="0">
              <a:effectLst/>
              <a:latin typeface="Times New Roman" panose="02020603050405020304" pitchFamily="18" charset="0"/>
              <a:ea typeface="Times New Roman" panose="02020603050405020304" pitchFamily="18" charset="0"/>
            </a:endParaRPr>
          </a:p>
          <a:p>
            <a:pPr marR="38100" fontAlgn="base"/>
            <a:r>
              <a:rPr lang="en-CA" sz="1800" dirty="0">
                <a:effectLst/>
                <a:latin typeface="Calibri" panose="020F0502020204030204" pitchFamily="34" charset="0"/>
                <a:ea typeface="Times New Roman" panose="02020603050405020304" pitchFamily="18" charset="0"/>
              </a:rPr>
              <a:t> Example: Looking through a chapter in a text book to find the answers to an assignment. </a:t>
            </a:r>
            <a:endParaRPr lang="en-CA" sz="1800" dirty="0">
              <a:effectLst/>
              <a:latin typeface="Times New Roman" panose="02020603050405020304" pitchFamily="18" charset="0"/>
              <a:ea typeface="Times New Roman" panose="02020603050405020304" pitchFamily="18" charset="0"/>
            </a:endParaRPr>
          </a:p>
          <a:p>
            <a:endParaRPr lang="en-CA" dirty="0"/>
          </a:p>
        </p:txBody>
      </p:sp>
    </p:spTree>
    <p:extLst>
      <p:ext uri="{BB962C8B-B14F-4D97-AF65-F5344CB8AC3E}">
        <p14:creationId xmlns:p14="http://schemas.microsoft.com/office/powerpoint/2010/main" val="2320700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663AC-C52C-4B80-8E84-FDD8DACE7F0F}"/>
              </a:ext>
            </a:extLst>
          </p:cNvPr>
          <p:cNvSpPr>
            <a:spLocks noGrp="1"/>
          </p:cNvSpPr>
          <p:nvPr>
            <p:ph type="title"/>
          </p:nvPr>
        </p:nvSpPr>
        <p:spPr/>
        <p:txBody>
          <a:bodyPr/>
          <a:lstStyle/>
          <a:p>
            <a:r>
              <a:rPr lang="en-US" dirty="0"/>
              <a:t>Scanning: Charts &amp; Tables</a:t>
            </a:r>
            <a:endParaRPr lang="en-CA" dirty="0"/>
          </a:p>
        </p:txBody>
      </p:sp>
      <p:sp>
        <p:nvSpPr>
          <p:cNvPr id="3" name="Content Placeholder 2">
            <a:extLst>
              <a:ext uri="{FF2B5EF4-FFF2-40B4-BE49-F238E27FC236}">
                <a16:creationId xmlns:a16="http://schemas.microsoft.com/office/drawing/2014/main" id="{1770EF90-A7B5-45A8-A7BF-5C87315B942D}"/>
              </a:ext>
            </a:extLst>
          </p:cNvPr>
          <p:cNvSpPr>
            <a:spLocks noGrp="1"/>
          </p:cNvSpPr>
          <p:nvPr>
            <p:ph idx="1"/>
          </p:nvPr>
        </p:nvSpPr>
        <p:spPr/>
        <p:txBody>
          <a:bodyPr/>
          <a:lstStyle/>
          <a:p>
            <a:r>
              <a:rPr lang="en-US" dirty="0"/>
              <a:t>A spreadsheet is information in the form of a table (aka grid).</a:t>
            </a:r>
          </a:p>
          <a:p>
            <a:r>
              <a:rPr lang="en-US" dirty="0"/>
              <a:t>Information is contained in </a:t>
            </a:r>
            <a:r>
              <a:rPr lang="en-US" b="1" dirty="0"/>
              <a:t>columns</a:t>
            </a:r>
            <a:r>
              <a:rPr lang="en-US" dirty="0"/>
              <a:t> and </a:t>
            </a:r>
            <a:r>
              <a:rPr lang="en-US" b="1" dirty="0"/>
              <a:t>rows</a:t>
            </a:r>
            <a:endParaRPr lang="en-US" dirty="0"/>
          </a:p>
          <a:p>
            <a:r>
              <a:rPr lang="en-US" dirty="0"/>
              <a:t>Each space on the grid is called a </a:t>
            </a:r>
            <a:r>
              <a:rPr lang="en-US" b="1" dirty="0"/>
              <a:t>cell</a:t>
            </a:r>
            <a:endParaRPr lang="en-US" dirty="0"/>
          </a:p>
          <a:p>
            <a:r>
              <a:rPr lang="en-US" b="1" dirty="0"/>
              <a:t>Cells</a:t>
            </a:r>
            <a:r>
              <a:rPr lang="en-US" dirty="0"/>
              <a:t> contain data</a:t>
            </a:r>
            <a:endParaRPr lang="en-CA" b="1" dirty="0"/>
          </a:p>
        </p:txBody>
      </p:sp>
      <p:pic>
        <p:nvPicPr>
          <p:cNvPr id="4" name="Picture 3" descr="Table&#10;&#10;Description automatically generated">
            <a:extLst>
              <a:ext uri="{FF2B5EF4-FFF2-40B4-BE49-F238E27FC236}">
                <a16:creationId xmlns:a16="http://schemas.microsoft.com/office/drawing/2014/main" id="{42401D0D-71AD-4EEF-8AD5-544948C3AAD4}"/>
              </a:ext>
            </a:extLst>
          </p:cNvPr>
          <p:cNvPicPr>
            <a:picLocks noChangeAspect="1"/>
          </p:cNvPicPr>
          <p:nvPr/>
        </p:nvPicPr>
        <p:blipFill>
          <a:blip r:embed="rId2"/>
          <a:stretch>
            <a:fillRect/>
          </a:stretch>
        </p:blipFill>
        <p:spPr>
          <a:xfrm>
            <a:off x="5187820" y="3361775"/>
            <a:ext cx="6724325" cy="26751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33717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outdoor, light, dark&#10;&#10;Description automatically generated">
            <a:extLst>
              <a:ext uri="{FF2B5EF4-FFF2-40B4-BE49-F238E27FC236}">
                <a16:creationId xmlns:a16="http://schemas.microsoft.com/office/drawing/2014/main" id="{8EE8301E-F026-46BC-99FE-ABC071BE56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773" y="0"/>
            <a:ext cx="11942468" cy="4578350"/>
          </a:xfrm>
          <a:prstGeom prst="rect">
            <a:avLst/>
          </a:prstGeom>
          <a:noFill/>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C91A5824-B480-47AE-8B8A-26E1DB91D1A1}"/>
              </a:ext>
            </a:extLst>
          </p:cNvPr>
          <p:cNvSpPr>
            <a:spLocks noGrp="1"/>
          </p:cNvSpPr>
          <p:nvPr>
            <p:ph type="title"/>
          </p:nvPr>
        </p:nvSpPr>
        <p:spPr>
          <a:xfrm>
            <a:off x="1097279" y="4799362"/>
            <a:ext cx="10113645" cy="743682"/>
          </a:xfrm>
        </p:spPr>
        <p:txBody>
          <a:bodyPr anchor="b">
            <a:normAutofit/>
          </a:bodyPr>
          <a:lstStyle/>
          <a:p>
            <a:r>
              <a:rPr lang="en-US" dirty="0"/>
              <a:t>Example: Employee Shifts (p. 13)</a:t>
            </a:r>
            <a:endParaRPr lang="en-CA" dirty="0"/>
          </a:p>
        </p:txBody>
      </p:sp>
      <p:sp>
        <p:nvSpPr>
          <p:cNvPr id="3" name="Content Placeholder 2">
            <a:extLst>
              <a:ext uri="{FF2B5EF4-FFF2-40B4-BE49-F238E27FC236}">
                <a16:creationId xmlns:a16="http://schemas.microsoft.com/office/drawing/2014/main" id="{89B52862-D641-4DC7-9971-675F41969F6B}"/>
              </a:ext>
            </a:extLst>
          </p:cNvPr>
          <p:cNvSpPr>
            <a:spLocks noGrp="1"/>
          </p:cNvSpPr>
          <p:nvPr>
            <p:ph type="body" sz="half" idx="2"/>
          </p:nvPr>
        </p:nvSpPr>
        <p:spPr>
          <a:xfrm>
            <a:off x="1097279" y="5715000"/>
            <a:ext cx="10113264" cy="609600"/>
          </a:xfrm>
        </p:spPr>
        <p:txBody>
          <a:bodyPr>
            <a:normAutofit/>
          </a:bodyPr>
          <a:lstStyle/>
          <a:p>
            <a:r>
              <a:rPr lang="en-US"/>
              <a:t>Imagine you are Evan. You want to find out when you work on a Thursday.</a:t>
            </a:r>
          </a:p>
          <a:p>
            <a:endParaRPr lang="en-CA" dirty="0"/>
          </a:p>
        </p:txBody>
      </p:sp>
      <p:pic>
        <p:nvPicPr>
          <p:cNvPr id="9" name="Picture 8">
            <a:extLst>
              <a:ext uri="{FF2B5EF4-FFF2-40B4-BE49-F238E27FC236}">
                <a16:creationId xmlns:a16="http://schemas.microsoft.com/office/drawing/2014/main" id="{58A3174C-F4CC-4360-BD6C-5F832B87E05D}"/>
              </a:ext>
            </a:extLst>
          </p:cNvPr>
          <p:cNvPicPr>
            <a:picLocks noChangeAspect="1"/>
          </p:cNvPicPr>
          <p:nvPr/>
        </p:nvPicPr>
        <p:blipFill>
          <a:blip r:embed="rId4"/>
          <a:stretch>
            <a:fillRect/>
          </a:stretch>
        </p:blipFill>
        <p:spPr>
          <a:xfrm>
            <a:off x="9034585" y="4938780"/>
            <a:ext cx="2843852" cy="1552440"/>
          </a:xfrm>
          <a:prstGeom prst="rect">
            <a:avLst/>
          </a:prstGeom>
        </p:spPr>
      </p:pic>
      <p:sp>
        <p:nvSpPr>
          <p:cNvPr id="4" name="TextBox 3">
            <a:extLst>
              <a:ext uri="{FF2B5EF4-FFF2-40B4-BE49-F238E27FC236}">
                <a16:creationId xmlns:a16="http://schemas.microsoft.com/office/drawing/2014/main" id="{EFD39509-B19F-49DB-83C9-19A37299311A}"/>
              </a:ext>
            </a:extLst>
          </p:cNvPr>
          <p:cNvSpPr txBox="1"/>
          <p:nvPr/>
        </p:nvSpPr>
        <p:spPr>
          <a:xfrm>
            <a:off x="10019532" y="5623080"/>
            <a:ext cx="873957" cy="523220"/>
          </a:xfrm>
          <a:prstGeom prst="rect">
            <a:avLst/>
          </a:prstGeom>
          <a:noFill/>
        </p:spPr>
        <p:txBody>
          <a:bodyPr wrap="none" rtlCol="0">
            <a:spAutoFit/>
          </a:bodyPr>
          <a:lstStyle/>
          <a:p>
            <a:r>
              <a:rPr lang="en-US" sz="2800" dirty="0">
                <a:solidFill>
                  <a:srgbClr val="FF0000"/>
                </a:solidFill>
              </a:rPr>
              <a:t>9 - 5</a:t>
            </a:r>
            <a:endParaRPr lang="en-CA" sz="2800" dirty="0">
              <a:solidFill>
                <a:srgbClr val="FF0000"/>
              </a:solidFill>
            </a:endParaRPr>
          </a:p>
        </p:txBody>
      </p:sp>
    </p:spTree>
    <p:extLst>
      <p:ext uri="{BB962C8B-B14F-4D97-AF65-F5344CB8AC3E}">
        <p14:creationId xmlns:p14="http://schemas.microsoft.com/office/powerpoint/2010/main" val="95482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7A44B9-49B9-46BD-A703-4FBA4EA97826}"/>
              </a:ext>
            </a:extLst>
          </p:cNvPr>
          <p:cNvSpPr>
            <a:spLocks noGrp="1"/>
          </p:cNvSpPr>
          <p:nvPr>
            <p:ph type="title"/>
          </p:nvPr>
        </p:nvSpPr>
        <p:spPr/>
        <p:txBody>
          <a:bodyPr/>
          <a:lstStyle/>
          <a:p>
            <a:r>
              <a:rPr lang="en-US" dirty="0"/>
              <a:t>Activity 4 – Employee Deductions (p. 15)</a:t>
            </a:r>
            <a:endParaRPr lang="en-CA" dirty="0"/>
          </a:p>
        </p:txBody>
      </p:sp>
      <p:pic>
        <p:nvPicPr>
          <p:cNvPr id="8" name="Content Placeholder 7">
            <a:extLst>
              <a:ext uri="{FF2B5EF4-FFF2-40B4-BE49-F238E27FC236}">
                <a16:creationId xmlns:a16="http://schemas.microsoft.com/office/drawing/2014/main" id="{BFB87D2B-1837-4B51-B60D-09642186B210}"/>
              </a:ext>
            </a:extLst>
          </p:cNvPr>
          <p:cNvPicPr>
            <a:picLocks noGrp="1" noChangeAspect="1"/>
          </p:cNvPicPr>
          <p:nvPr>
            <p:ph idx="1"/>
          </p:nvPr>
        </p:nvPicPr>
        <p:blipFill>
          <a:blip r:embed="rId2"/>
          <a:stretch>
            <a:fillRect/>
          </a:stretch>
        </p:blipFill>
        <p:spPr>
          <a:xfrm>
            <a:off x="1598199" y="2170716"/>
            <a:ext cx="9557481" cy="3785974"/>
          </a:xfrm>
        </p:spPr>
      </p:pic>
    </p:spTree>
    <p:extLst>
      <p:ext uri="{BB962C8B-B14F-4D97-AF65-F5344CB8AC3E}">
        <p14:creationId xmlns:p14="http://schemas.microsoft.com/office/powerpoint/2010/main" val="1885875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628B4-B8D6-4B1F-9EA1-BB0AC8A6F727}"/>
              </a:ext>
            </a:extLst>
          </p:cNvPr>
          <p:cNvSpPr>
            <a:spLocks noGrp="1"/>
          </p:cNvSpPr>
          <p:nvPr>
            <p:ph type="title"/>
          </p:nvPr>
        </p:nvSpPr>
        <p:spPr/>
        <p:txBody>
          <a:bodyPr/>
          <a:lstStyle/>
          <a:p>
            <a:r>
              <a:rPr lang="en-US" dirty="0"/>
              <a:t>Thank you to our funders:</a:t>
            </a:r>
            <a:endParaRPr lang="en-CA" dirty="0"/>
          </a:p>
        </p:txBody>
      </p:sp>
      <p:sp>
        <p:nvSpPr>
          <p:cNvPr id="5" name="TextBox 4">
            <a:extLst>
              <a:ext uri="{FF2B5EF4-FFF2-40B4-BE49-F238E27FC236}">
                <a16:creationId xmlns:a16="http://schemas.microsoft.com/office/drawing/2014/main" id="{5F1A588E-749A-4ED2-A046-A73281C9F554}"/>
              </a:ext>
            </a:extLst>
          </p:cNvPr>
          <p:cNvSpPr txBox="1"/>
          <p:nvPr/>
        </p:nvSpPr>
        <p:spPr>
          <a:xfrm>
            <a:off x="747943" y="2325353"/>
            <a:ext cx="9718830" cy="4051558"/>
          </a:xfrm>
          <a:prstGeom prst="rect">
            <a:avLst/>
          </a:prstGeom>
          <a:noFill/>
        </p:spPr>
        <p:txBody>
          <a:bodyPr wrap="square">
            <a:spAutoFit/>
          </a:bodyPr>
          <a:lstStyle/>
          <a:p>
            <a:pPr>
              <a:lnSpc>
                <a:spcPct val="105000"/>
              </a:lnSpc>
              <a:spcAft>
                <a:spcPts val="800"/>
              </a:spcAft>
            </a:pPr>
            <a:r>
              <a:rPr lang="en-US" sz="2400" dirty="0">
                <a:effectLst/>
                <a:latin typeface="Calibri" panose="020F0502020204030204" pitchFamily="34" charset="0"/>
                <a:ea typeface="Calibri" panose="020F0502020204030204" pitchFamily="34" charset="0"/>
                <a:cs typeface="Calibri" panose="020F0502020204030204" pitchFamily="34" charset="0"/>
              </a:rPr>
              <a:t>Workplace Education Manitoba would like to express appreciation to the following for supporting the development of this Continuous Learning Skills curriculum: </a:t>
            </a:r>
            <a:r>
              <a:rPr lang="en-US" dirty="0">
                <a:effectLst/>
                <a:latin typeface="Calibri" panose="020F0502020204030204" pitchFamily="34" charset="0"/>
                <a:ea typeface="Calibri" panose="020F0502020204030204" pitchFamily="34" charset="0"/>
                <a:cs typeface="Calibri" panose="020F0502020204030204" pitchFamily="34" charset="0"/>
              </a:rPr>
              <a:t> </a:t>
            </a:r>
            <a:br>
              <a:rPr lang="en-US" dirty="0">
                <a:effectLst/>
                <a:latin typeface="Calibri" panose="020F0502020204030204" pitchFamily="34" charset="0"/>
                <a:ea typeface="Calibri" panose="020F0502020204030204" pitchFamily="34" charset="0"/>
                <a:cs typeface="Calibri" panose="020F0502020204030204" pitchFamily="34" charset="0"/>
              </a:rPr>
            </a:br>
            <a:r>
              <a:rPr lang="en-US" dirty="0">
                <a:effectLst/>
                <a:latin typeface="Calibri" panose="020F0502020204030204" pitchFamily="34" charset="0"/>
                <a:ea typeface="Calibri" panose="020F0502020204030204" pitchFamily="34" charset="0"/>
                <a:cs typeface="Calibri" panose="020F0502020204030204" pitchFamily="34" charset="0"/>
              </a:rPr>
              <a:t>  </a:t>
            </a:r>
            <a:br>
              <a:rPr lang="en-US" dirty="0">
                <a:effectLst/>
                <a:latin typeface="Calibri" panose="020F0502020204030204" pitchFamily="34" charset="0"/>
                <a:ea typeface="Calibri" panose="020F0502020204030204" pitchFamily="34" charset="0"/>
                <a:cs typeface="Calibri" panose="020F0502020204030204" pitchFamily="34" charset="0"/>
              </a:rPr>
            </a:br>
            <a:r>
              <a:rPr lang="en-US" sz="2400" b="1" dirty="0">
                <a:effectLst/>
                <a:latin typeface="Calibri" panose="020F0502020204030204" pitchFamily="34" charset="0"/>
                <a:ea typeface="Calibri" panose="020F0502020204030204" pitchFamily="34" charset="0"/>
                <a:cs typeface="Calibri" panose="020F0502020204030204" pitchFamily="34" charset="0"/>
              </a:rPr>
              <a:t>Employment and Social Development Canada </a:t>
            </a:r>
            <a:r>
              <a:rPr lang="en-US" sz="2400" dirty="0">
                <a:effectLst/>
                <a:latin typeface="Calibri" panose="020F0502020204030204" pitchFamily="34" charset="0"/>
                <a:ea typeface="Calibri" panose="020F0502020204030204" pitchFamily="34" charset="0"/>
                <a:cs typeface="Calibri" panose="020F0502020204030204" pitchFamily="34" charset="0"/>
              </a:rPr>
              <a:t>(ERSDC) and   </a:t>
            </a:r>
            <a:br>
              <a:rPr lang="en-US" sz="2400" dirty="0">
                <a:effectLst/>
                <a:latin typeface="Calibri" panose="020F0502020204030204" pitchFamily="34" charset="0"/>
                <a:ea typeface="Calibri" panose="020F0502020204030204" pitchFamily="34" charset="0"/>
                <a:cs typeface="Calibri" panose="020F0502020204030204" pitchFamily="34" charset="0"/>
              </a:rPr>
            </a:br>
            <a:r>
              <a:rPr lang="en-US" sz="2400" b="1" dirty="0">
                <a:effectLst/>
                <a:latin typeface="Calibri" panose="020F0502020204030204" pitchFamily="34" charset="0"/>
                <a:ea typeface="Calibri" panose="020F0502020204030204" pitchFamily="34" charset="0"/>
                <a:cs typeface="Calibri" panose="020F0502020204030204" pitchFamily="34" charset="0"/>
              </a:rPr>
              <a:t>Manitoba Education and Training</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Calibri" panose="020F0502020204030204" pitchFamily="34" charset="0"/>
              </a:rPr>
              <a:t> </a:t>
            </a:r>
            <a:br>
              <a:rPr lang="en-US" dirty="0">
                <a:effectLst/>
                <a:latin typeface="Calibri" panose="020F0502020204030204" pitchFamily="34" charset="0"/>
                <a:ea typeface="Calibri" panose="020F0502020204030204" pitchFamily="34" charset="0"/>
                <a:cs typeface="Calibri" panose="020F0502020204030204" pitchFamily="34" charset="0"/>
              </a:rPr>
            </a:br>
            <a:r>
              <a:rPr lang="en-US" dirty="0">
                <a:effectLst/>
                <a:latin typeface="Calibri" panose="020F0502020204030204" pitchFamily="34" charset="0"/>
                <a:ea typeface="Calibri" panose="020F0502020204030204" pitchFamily="34" charset="0"/>
                <a:cs typeface="Calibri" panose="020F0502020204030204" pitchFamily="34" charset="0"/>
              </a:rPr>
              <a:t>  </a:t>
            </a:r>
            <a:br>
              <a:rPr lang="en-US" dirty="0">
                <a:effectLst/>
                <a:latin typeface="Calibri" panose="020F0502020204030204" pitchFamily="34" charset="0"/>
                <a:ea typeface="Calibri" panose="020F0502020204030204" pitchFamily="34" charset="0"/>
                <a:cs typeface="Calibri" panose="020F0502020204030204" pitchFamily="34" charset="0"/>
              </a:rPr>
            </a:br>
            <a:r>
              <a:rPr lang="en-US" sz="2400" dirty="0">
                <a:effectLst/>
                <a:latin typeface="Calibri" panose="020F0502020204030204" pitchFamily="34" charset="0"/>
                <a:ea typeface="Calibri" panose="020F0502020204030204" pitchFamily="34" charset="0"/>
                <a:cs typeface="Calibri" panose="020F0502020204030204" pitchFamily="34" charset="0"/>
              </a:rPr>
              <a:t>This project was jointly funded through Human Resources Skills Development Canada and Entrepreneurship Training and Trade. </a:t>
            </a:r>
            <a:r>
              <a:rPr lang="en-US" dirty="0">
                <a:effectLst/>
                <a:latin typeface="Calibri" panose="020F0502020204030204" pitchFamily="34" charset="0"/>
                <a:ea typeface="Calibri" panose="020F0502020204030204" pitchFamily="34" charset="0"/>
                <a:cs typeface="Calibri" panose="020F0502020204030204" pitchFamily="34" charset="0"/>
              </a:rPr>
              <a:t> </a:t>
            </a:r>
            <a:br>
              <a:rPr lang="en-US" dirty="0">
                <a:effectLst/>
                <a:latin typeface="Calibri" panose="020F0502020204030204" pitchFamily="34" charset="0"/>
                <a:ea typeface="Calibri" panose="020F0502020204030204" pitchFamily="34" charset="0"/>
                <a:cs typeface="Calibri" panose="020F0502020204030204" pitchFamily="34" charset="0"/>
              </a:rPr>
            </a:br>
            <a:r>
              <a:rPr lang="en-US" dirty="0">
                <a:effectLst/>
                <a:latin typeface="Calibri" panose="020F0502020204030204" pitchFamily="34" charset="0"/>
                <a:ea typeface="Calibri" panose="020F0502020204030204" pitchFamily="34" charset="0"/>
                <a:cs typeface="Calibri" panose="020F0502020204030204" pitchFamily="34" charset="0"/>
              </a:rPr>
              <a:t>  </a:t>
            </a:r>
            <a:br>
              <a:rPr lang="en-US" dirty="0">
                <a:effectLst/>
                <a:latin typeface="Calibri" panose="020F0502020204030204" pitchFamily="34" charset="0"/>
                <a:ea typeface="Calibri" panose="020F0502020204030204" pitchFamily="34" charset="0"/>
                <a:cs typeface="Calibri" panose="020F0502020204030204" pitchFamily="34" charset="0"/>
              </a:rPr>
            </a:br>
            <a:r>
              <a:rPr lang="en-US" sz="2400" dirty="0">
                <a:effectLst/>
                <a:latin typeface="Calibri" panose="020F0502020204030204" pitchFamily="34" charset="0"/>
                <a:ea typeface="Calibri" panose="020F0502020204030204" pitchFamily="34" charset="0"/>
                <a:cs typeface="Calibri" panose="020F0502020204030204" pitchFamily="34" charset="0"/>
              </a:rPr>
              <a:t>For more information, visit </a:t>
            </a:r>
            <a:r>
              <a:rPr lang="en-US" sz="2400" u="none" strike="noStrike" dirty="0">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www.wem.mb.ca</a:t>
            </a:r>
            <a:r>
              <a:rPr lang="en-US" sz="2400" dirty="0">
                <a:effectLst/>
                <a:latin typeface="Calibri" panose="020F0502020204030204" pitchFamily="34" charset="0"/>
                <a:ea typeface="Calibri" panose="020F0502020204030204" pitchFamily="34" charset="0"/>
                <a:cs typeface="Calibri" panose="020F0502020204030204" pitchFamily="34" charset="0"/>
              </a:rPr>
              <a:t> or contact </a:t>
            </a:r>
            <a:r>
              <a:rPr lang="en-US" sz="2400" u="none" strike="noStrike"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info@wem.mb.ca</a:t>
            </a:r>
            <a:r>
              <a:rPr lang="en-US" sz="2400" dirty="0">
                <a:effectLst/>
                <a:latin typeface="Calibri" panose="020F0502020204030204" pitchFamily="34" charset="0"/>
                <a:ea typeface="Calibri" panose="020F0502020204030204" pitchFamily="34" charset="0"/>
                <a:cs typeface="Calibri" panose="020F0502020204030204" pitchFamily="34" charset="0"/>
              </a:rPr>
              <a:t>  </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3879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6E827-60FB-456B-8BCB-0AE0590D1582}"/>
              </a:ext>
            </a:extLst>
          </p:cNvPr>
          <p:cNvSpPr>
            <a:spLocks noGrp="1"/>
          </p:cNvSpPr>
          <p:nvPr>
            <p:ph type="title"/>
          </p:nvPr>
        </p:nvSpPr>
        <p:spPr>
          <a:xfrm>
            <a:off x="727441" y="319853"/>
            <a:ext cx="3517567" cy="1396980"/>
          </a:xfrm>
        </p:spPr>
        <p:txBody>
          <a:bodyPr anchor="b">
            <a:normAutofit fontScale="90000"/>
          </a:bodyPr>
          <a:lstStyle/>
          <a:p>
            <a:r>
              <a:rPr lang="en-US" dirty="0"/>
              <a:t>Scanning: Technical Drawings</a:t>
            </a:r>
            <a:endParaRPr lang="en-CA" dirty="0"/>
          </a:p>
        </p:txBody>
      </p:sp>
      <p:pic>
        <p:nvPicPr>
          <p:cNvPr id="4" name="Picture 3" descr="Diagram, engineering drawing&#10;&#10;Description automatically generated">
            <a:extLst>
              <a:ext uri="{FF2B5EF4-FFF2-40B4-BE49-F238E27FC236}">
                <a16:creationId xmlns:a16="http://schemas.microsoft.com/office/drawing/2014/main" id="{5E189BBB-15F8-479F-A81E-6ADC91F656F0}"/>
              </a:ext>
            </a:extLst>
          </p:cNvPr>
          <p:cNvPicPr>
            <a:picLocks noChangeAspect="1"/>
          </p:cNvPicPr>
          <p:nvPr/>
        </p:nvPicPr>
        <p:blipFill>
          <a:blip r:embed="rId2"/>
          <a:stretch>
            <a:fillRect/>
          </a:stretch>
        </p:blipFill>
        <p:spPr>
          <a:xfrm>
            <a:off x="5561045" y="226155"/>
            <a:ext cx="5831633" cy="6589416"/>
          </a:xfrm>
          <a:prstGeom prst="rect">
            <a:avLst/>
          </a:prstGeom>
          <a:noFill/>
        </p:spPr>
      </p:pic>
      <p:sp>
        <p:nvSpPr>
          <p:cNvPr id="3" name="Content Placeholder 2">
            <a:extLst>
              <a:ext uri="{FF2B5EF4-FFF2-40B4-BE49-F238E27FC236}">
                <a16:creationId xmlns:a16="http://schemas.microsoft.com/office/drawing/2014/main" id="{96D25E7E-7413-438C-BFFB-77582F29AB80}"/>
              </a:ext>
            </a:extLst>
          </p:cNvPr>
          <p:cNvSpPr>
            <a:spLocks noGrp="1"/>
          </p:cNvSpPr>
          <p:nvPr>
            <p:ph type="body" sz="half" idx="2"/>
          </p:nvPr>
        </p:nvSpPr>
        <p:spPr>
          <a:xfrm>
            <a:off x="643465" y="2118050"/>
            <a:ext cx="3517567" cy="3989506"/>
          </a:xfrm>
        </p:spPr>
        <p:txBody>
          <a:bodyPr>
            <a:normAutofit/>
          </a:bodyPr>
          <a:lstStyle/>
          <a:p>
            <a:pPr>
              <a:lnSpc>
                <a:spcPct val="100000"/>
              </a:lnSpc>
            </a:pPr>
            <a:r>
              <a:rPr lang="en-US" dirty="0"/>
              <a:t>Technical drawings are documents that are labeled. A </a:t>
            </a:r>
            <a:r>
              <a:rPr lang="en-US" b="1" dirty="0"/>
              <a:t>floor plan</a:t>
            </a:r>
            <a:r>
              <a:rPr lang="en-US" dirty="0"/>
              <a:t> is one type of technical drawing.</a:t>
            </a:r>
          </a:p>
          <a:p>
            <a:pPr>
              <a:lnSpc>
                <a:spcPct val="100000"/>
              </a:lnSpc>
            </a:pPr>
            <a:r>
              <a:rPr lang="en-US" dirty="0"/>
              <a:t>Numbers and symbols are keys to understanding information on this type of document.</a:t>
            </a:r>
          </a:p>
          <a:p>
            <a:pPr>
              <a:lnSpc>
                <a:spcPct val="100000"/>
              </a:lnSpc>
            </a:pPr>
            <a:r>
              <a:rPr lang="en-US" dirty="0"/>
              <a:t>Go to page 15 to complete Activity #5. The drawing you will refer to is on page 16.</a:t>
            </a:r>
            <a:endParaRPr lang="en-CA" dirty="0"/>
          </a:p>
        </p:txBody>
      </p:sp>
    </p:spTree>
    <p:extLst>
      <p:ext uri="{BB962C8B-B14F-4D97-AF65-F5344CB8AC3E}">
        <p14:creationId xmlns:p14="http://schemas.microsoft.com/office/powerpoint/2010/main" val="314900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27E2-0415-4582-A817-8B4A0A0AD0A8}"/>
              </a:ext>
            </a:extLst>
          </p:cNvPr>
          <p:cNvSpPr>
            <a:spLocks noGrp="1"/>
          </p:cNvSpPr>
          <p:nvPr>
            <p:ph type="title"/>
          </p:nvPr>
        </p:nvSpPr>
        <p:spPr/>
        <p:txBody>
          <a:bodyPr/>
          <a:lstStyle/>
          <a:p>
            <a:r>
              <a:rPr lang="en-US" dirty="0"/>
              <a:t>4. Use Information</a:t>
            </a:r>
            <a:endParaRPr lang="en-CA" dirty="0"/>
          </a:p>
        </p:txBody>
      </p:sp>
      <p:sp>
        <p:nvSpPr>
          <p:cNvPr id="3" name="Content Placeholder 2">
            <a:extLst>
              <a:ext uri="{FF2B5EF4-FFF2-40B4-BE49-F238E27FC236}">
                <a16:creationId xmlns:a16="http://schemas.microsoft.com/office/drawing/2014/main" id="{5EAB0918-AA7B-4D4C-A87D-64E71DB1F73B}"/>
              </a:ext>
            </a:extLst>
          </p:cNvPr>
          <p:cNvSpPr>
            <a:spLocks noGrp="1"/>
          </p:cNvSpPr>
          <p:nvPr>
            <p:ph idx="1"/>
          </p:nvPr>
        </p:nvSpPr>
        <p:spPr/>
        <p:txBody>
          <a:bodyPr/>
          <a:lstStyle/>
          <a:p>
            <a:pPr marL="0" indent="0">
              <a:buNone/>
            </a:pPr>
            <a:r>
              <a:rPr lang="en-US" dirty="0"/>
              <a:t>Ways in which you may use workplace documents:</a:t>
            </a:r>
          </a:p>
          <a:p>
            <a:pPr lvl="1">
              <a:buFont typeface="Arial" panose="020B0604020202020204" pitchFamily="34" charset="0"/>
              <a:buChar char="•"/>
            </a:pPr>
            <a:r>
              <a:rPr lang="en-US" dirty="0"/>
              <a:t>Read to locate information</a:t>
            </a:r>
          </a:p>
          <a:p>
            <a:pPr lvl="1">
              <a:buFont typeface="Arial" panose="020B0604020202020204" pitchFamily="34" charset="0"/>
              <a:buChar char="•"/>
            </a:pPr>
            <a:r>
              <a:rPr lang="en-US" dirty="0"/>
              <a:t>Complete forms with facts and figures</a:t>
            </a:r>
          </a:p>
          <a:p>
            <a:pPr lvl="1">
              <a:buFont typeface="Arial" panose="020B0604020202020204" pitchFamily="34" charset="0"/>
              <a:buChar char="•"/>
            </a:pPr>
            <a:r>
              <a:rPr lang="en-US" dirty="0"/>
              <a:t>Review information provided by others such as Supervisors, HR, co-workers, etc.</a:t>
            </a:r>
          </a:p>
          <a:p>
            <a:pPr marL="0" indent="0">
              <a:buNone/>
            </a:pPr>
            <a:r>
              <a:rPr lang="en-US" dirty="0"/>
              <a:t>When you first start working with a document in the workplace, try to understand what its purpose is, the intended audience, why the data is being collected, and who else will be required to use this document or its data.</a:t>
            </a:r>
          </a:p>
          <a:p>
            <a:pPr marL="0" indent="0">
              <a:buNone/>
            </a:pPr>
            <a:r>
              <a:rPr lang="en-US" dirty="0"/>
              <a:t>Note this information to increase your understanding of the broader process or procedure.</a:t>
            </a:r>
          </a:p>
          <a:p>
            <a:pPr marL="201168" lvl="1" indent="0">
              <a:buNone/>
            </a:pPr>
            <a:endParaRPr lang="en-CA" dirty="0"/>
          </a:p>
          <a:p>
            <a:pPr marL="201168" lvl="1" indent="0">
              <a:buNone/>
            </a:pPr>
            <a:endParaRPr lang="en-CA" dirty="0"/>
          </a:p>
          <a:p>
            <a:pPr marL="251460" indent="-342900"/>
            <a:endParaRPr lang="en-US" dirty="0"/>
          </a:p>
        </p:txBody>
      </p:sp>
    </p:spTree>
    <p:extLst>
      <p:ext uri="{BB962C8B-B14F-4D97-AF65-F5344CB8AC3E}">
        <p14:creationId xmlns:p14="http://schemas.microsoft.com/office/powerpoint/2010/main" val="3632508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517DC-2FED-439B-AC4B-E951477C4BD3}"/>
              </a:ext>
            </a:extLst>
          </p:cNvPr>
          <p:cNvSpPr>
            <a:spLocks noGrp="1"/>
          </p:cNvSpPr>
          <p:nvPr>
            <p:ph type="title"/>
          </p:nvPr>
        </p:nvSpPr>
        <p:spPr/>
        <p:txBody>
          <a:bodyPr/>
          <a:lstStyle/>
          <a:p>
            <a:r>
              <a:rPr lang="en-US" dirty="0"/>
              <a:t>Flowchart</a:t>
            </a:r>
            <a:endParaRPr lang="en-CA" dirty="0"/>
          </a:p>
        </p:txBody>
      </p:sp>
      <p:sp>
        <p:nvSpPr>
          <p:cNvPr id="3" name="Content Placeholder 2">
            <a:extLst>
              <a:ext uri="{FF2B5EF4-FFF2-40B4-BE49-F238E27FC236}">
                <a16:creationId xmlns:a16="http://schemas.microsoft.com/office/drawing/2014/main" id="{15A1DE03-C684-4D48-8B84-2B12747D4234}"/>
              </a:ext>
            </a:extLst>
          </p:cNvPr>
          <p:cNvSpPr>
            <a:spLocks noGrp="1"/>
          </p:cNvSpPr>
          <p:nvPr>
            <p:ph idx="1"/>
          </p:nvPr>
        </p:nvSpPr>
        <p:spPr/>
        <p:txBody>
          <a:bodyPr/>
          <a:lstStyle/>
          <a:p>
            <a:r>
              <a:rPr lang="en-US" dirty="0"/>
              <a:t>Lays out a process in graphical form.</a:t>
            </a:r>
          </a:p>
          <a:p>
            <a:pPr marL="0" indent="0">
              <a:buNone/>
            </a:pPr>
            <a:endParaRPr lang="en-CA" dirty="0"/>
          </a:p>
        </p:txBody>
      </p:sp>
      <p:pic>
        <p:nvPicPr>
          <p:cNvPr id="4098" name="Picture 2" descr="How to make a flowchart">
            <a:extLst>
              <a:ext uri="{FF2B5EF4-FFF2-40B4-BE49-F238E27FC236}">
                <a16:creationId xmlns:a16="http://schemas.microsoft.com/office/drawing/2014/main" id="{CC3525D6-1CE7-4248-8289-68CA6F1518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5475" y="0"/>
            <a:ext cx="6410325" cy="6263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349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DB84F-7C02-4952-A5DD-B86741233119}"/>
              </a:ext>
            </a:extLst>
          </p:cNvPr>
          <p:cNvSpPr>
            <a:spLocks noGrp="1"/>
          </p:cNvSpPr>
          <p:nvPr>
            <p:ph type="title"/>
          </p:nvPr>
        </p:nvSpPr>
        <p:spPr/>
        <p:txBody>
          <a:bodyPr/>
          <a:lstStyle/>
          <a:p>
            <a:r>
              <a:rPr lang="en-CA" dirty="0"/>
              <a:t>Policies and Procedures</a:t>
            </a:r>
          </a:p>
        </p:txBody>
      </p:sp>
      <p:sp>
        <p:nvSpPr>
          <p:cNvPr id="3" name="Content Placeholder 2">
            <a:extLst>
              <a:ext uri="{FF2B5EF4-FFF2-40B4-BE49-F238E27FC236}">
                <a16:creationId xmlns:a16="http://schemas.microsoft.com/office/drawing/2014/main" id="{6832E23F-0006-474B-88B5-E7AB5B796532}"/>
              </a:ext>
            </a:extLst>
          </p:cNvPr>
          <p:cNvSpPr>
            <a:spLocks noGrp="1"/>
          </p:cNvSpPr>
          <p:nvPr>
            <p:ph idx="1"/>
          </p:nvPr>
        </p:nvSpPr>
        <p:spPr>
          <a:xfrm>
            <a:off x="4420417" y="2584172"/>
            <a:ext cx="7288695" cy="2222557"/>
          </a:xfrm>
        </p:spPr>
        <p:txBody>
          <a:bodyPr>
            <a:normAutofit/>
          </a:bodyPr>
          <a:lstStyle/>
          <a:p>
            <a:pPr marL="0" indent="0">
              <a:buNone/>
            </a:pPr>
            <a:r>
              <a:rPr lang="en-CA" sz="2400" b="1" dirty="0"/>
              <a:t>Policies</a:t>
            </a:r>
          </a:p>
          <a:p>
            <a:pPr marL="457200" lvl="1" indent="0">
              <a:buNone/>
            </a:pPr>
            <a:r>
              <a:rPr lang="en-CA" sz="2000" dirty="0"/>
              <a:t>Policies are organization’s written guidelines for what to do in certain situations and can range across all business areas. Some common policy areas include risk management, finance, communications and human resources.</a:t>
            </a:r>
          </a:p>
          <a:p>
            <a:endParaRPr lang="en-CA" sz="2800" dirty="0"/>
          </a:p>
          <a:p>
            <a:endParaRPr lang="en-CA" sz="2400" dirty="0"/>
          </a:p>
        </p:txBody>
      </p:sp>
      <p:pic>
        <p:nvPicPr>
          <p:cNvPr id="1026" name="Picture 2" descr="An Obsolete Office Policy Manual is Just as Risky as not Having one">
            <a:extLst>
              <a:ext uri="{FF2B5EF4-FFF2-40B4-BE49-F238E27FC236}">
                <a16:creationId xmlns:a16="http://schemas.microsoft.com/office/drawing/2014/main" id="{24D0FB27-A589-4F07-9009-7CCA452428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53" y="2749274"/>
            <a:ext cx="3657599" cy="24339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1274E9C-FCA6-47B9-8154-25DDED8D2E84}"/>
              </a:ext>
            </a:extLst>
          </p:cNvPr>
          <p:cNvSpPr txBox="1"/>
          <p:nvPr/>
        </p:nvSpPr>
        <p:spPr>
          <a:xfrm>
            <a:off x="6639340" y="2590246"/>
            <a:ext cx="4132863"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CA" dirty="0"/>
              <a:t>WHO   WHAT   WHERE   WHEN   WHY</a:t>
            </a:r>
          </a:p>
        </p:txBody>
      </p:sp>
      <p:sp>
        <p:nvSpPr>
          <p:cNvPr id="5" name="TextBox 4">
            <a:extLst>
              <a:ext uri="{FF2B5EF4-FFF2-40B4-BE49-F238E27FC236}">
                <a16:creationId xmlns:a16="http://schemas.microsoft.com/office/drawing/2014/main" id="{B1DCD9E4-7847-4A60-912C-E5B014DE0BA9}"/>
              </a:ext>
            </a:extLst>
          </p:cNvPr>
          <p:cNvSpPr txBox="1"/>
          <p:nvPr/>
        </p:nvSpPr>
        <p:spPr>
          <a:xfrm>
            <a:off x="8324096" y="4806729"/>
            <a:ext cx="763351"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CA" dirty="0"/>
              <a:t>HOW</a:t>
            </a:r>
          </a:p>
        </p:txBody>
      </p:sp>
      <p:sp>
        <p:nvSpPr>
          <p:cNvPr id="9" name="TextBox 8">
            <a:extLst>
              <a:ext uri="{FF2B5EF4-FFF2-40B4-BE49-F238E27FC236}">
                <a16:creationId xmlns:a16="http://schemas.microsoft.com/office/drawing/2014/main" id="{CEC0CB96-1EE8-4A1F-B2A2-E077393C1FCA}"/>
              </a:ext>
            </a:extLst>
          </p:cNvPr>
          <p:cNvSpPr txBox="1"/>
          <p:nvPr/>
        </p:nvSpPr>
        <p:spPr>
          <a:xfrm>
            <a:off x="4420417" y="4863611"/>
            <a:ext cx="6096000" cy="1077218"/>
          </a:xfrm>
          <a:prstGeom prst="rect">
            <a:avLst/>
          </a:prstGeom>
          <a:noFill/>
        </p:spPr>
        <p:txBody>
          <a:bodyPr wrap="square">
            <a:spAutoFit/>
          </a:bodyPr>
          <a:lstStyle/>
          <a:p>
            <a:r>
              <a:rPr lang="en-CA" sz="2400" b="1" dirty="0"/>
              <a:t>Procedures</a:t>
            </a:r>
            <a:endParaRPr lang="en-CA" sz="2400" dirty="0"/>
          </a:p>
          <a:p>
            <a:pPr lvl="1"/>
            <a:r>
              <a:rPr lang="en-CA" sz="2000" dirty="0"/>
              <a:t>Procedures are the step by step instructions for carrying out the policies. </a:t>
            </a:r>
          </a:p>
        </p:txBody>
      </p:sp>
    </p:spTree>
    <p:extLst>
      <p:ext uri="{BB962C8B-B14F-4D97-AF65-F5344CB8AC3E}">
        <p14:creationId xmlns:p14="http://schemas.microsoft.com/office/powerpoint/2010/main" val="172393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2E561-FFE1-94BC-A9CD-2F32DE0C13ED}"/>
              </a:ext>
            </a:extLst>
          </p:cNvPr>
          <p:cNvSpPr>
            <a:spLocks noGrp="1"/>
          </p:cNvSpPr>
          <p:nvPr>
            <p:ph type="title"/>
          </p:nvPr>
        </p:nvSpPr>
        <p:spPr/>
        <p:txBody>
          <a:bodyPr/>
          <a:lstStyle/>
          <a:p>
            <a:r>
              <a:rPr lang="en-US" dirty="0"/>
              <a:t>Multiple Choice Tests</a:t>
            </a:r>
            <a:endParaRPr lang="en-CA" dirty="0"/>
          </a:p>
        </p:txBody>
      </p:sp>
      <p:sp>
        <p:nvSpPr>
          <p:cNvPr id="3" name="Content Placeholder 2">
            <a:extLst>
              <a:ext uri="{FF2B5EF4-FFF2-40B4-BE49-F238E27FC236}">
                <a16:creationId xmlns:a16="http://schemas.microsoft.com/office/drawing/2014/main" id="{2F4884A2-3F2B-F1D3-CBB4-BE11277056E8}"/>
              </a:ext>
            </a:extLst>
          </p:cNvPr>
          <p:cNvSpPr>
            <a:spLocks noGrp="1"/>
          </p:cNvSpPr>
          <p:nvPr>
            <p:ph idx="1"/>
          </p:nvPr>
        </p:nvSpPr>
        <p:spPr>
          <a:xfrm>
            <a:off x="1097280" y="2040826"/>
            <a:ext cx="10058400" cy="3760891"/>
          </a:xfrm>
        </p:spPr>
        <p:txBody>
          <a:bodyPr/>
          <a:lstStyle/>
          <a:p>
            <a:pPr marL="0" indent="0">
              <a:buNone/>
            </a:pPr>
            <a:r>
              <a:rPr lang="en-US" dirty="0"/>
              <a:t>You may encounter tests designed to assess specific skills such as reading comprehension or numeracy.</a:t>
            </a:r>
          </a:p>
          <a:p>
            <a:pPr marL="0" indent="0">
              <a:buNone/>
            </a:pPr>
            <a:r>
              <a:rPr lang="en-US" dirty="0"/>
              <a:t>Test takers may be presented with a paragraph, drawing or some information followed by a question and several possible answers.</a:t>
            </a:r>
          </a:p>
          <a:p>
            <a:endParaRPr lang="en-CA" dirty="0"/>
          </a:p>
        </p:txBody>
      </p:sp>
      <p:pic>
        <p:nvPicPr>
          <p:cNvPr id="5" name="Picture 4">
            <a:extLst>
              <a:ext uri="{FF2B5EF4-FFF2-40B4-BE49-F238E27FC236}">
                <a16:creationId xmlns:a16="http://schemas.microsoft.com/office/drawing/2014/main" id="{B807D240-7998-87DD-94EB-F3BE0C22E7D1}"/>
              </a:ext>
            </a:extLst>
          </p:cNvPr>
          <p:cNvPicPr>
            <a:picLocks noChangeAspect="1"/>
          </p:cNvPicPr>
          <p:nvPr/>
        </p:nvPicPr>
        <p:blipFill>
          <a:blip r:embed="rId2"/>
          <a:stretch>
            <a:fillRect/>
          </a:stretch>
        </p:blipFill>
        <p:spPr>
          <a:xfrm>
            <a:off x="235819" y="3611575"/>
            <a:ext cx="11720362" cy="3246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67863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12B63-2424-1F53-28D2-A7C0A0755AFD}"/>
              </a:ext>
            </a:extLst>
          </p:cNvPr>
          <p:cNvSpPr>
            <a:spLocks noGrp="1"/>
          </p:cNvSpPr>
          <p:nvPr>
            <p:ph type="title"/>
          </p:nvPr>
        </p:nvSpPr>
        <p:spPr/>
        <p:txBody>
          <a:bodyPr/>
          <a:lstStyle/>
          <a:p>
            <a:r>
              <a:rPr lang="en-US" dirty="0"/>
              <a:t>Strategies for MC Tests</a:t>
            </a:r>
            <a:endParaRPr lang="en-CA" dirty="0"/>
          </a:p>
        </p:txBody>
      </p:sp>
      <p:sp>
        <p:nvSpPr>
          <p:cNvPr id="3" name="Content Placeholder 2">
            <a:extLst>
              <a:ext uri="{FF2B5EF4-FFF2-40B4-BE49-F238E27FC236}">
                <a16:creationId xmlns:a16="http://schemas.microsoft.com/office/drawing/2014/main" id="{3B445003-6842-7691-8728-D72B9BF2F729}"/>
              </a:ext>
            </a:extLst>
          </p:cNvPr>
          <p:cNvSpPr>
            <a:spLocks noGrp="1"/>
          </p:cNvSpPr>
          <p:nvPr>
            <p:ph idx="1"/>
          </p:nvPr>
        </p:nvSpPr>
        <p:spPr>
          <a:xfrm>
            <a:off x="1203158" y="1973447"/>
            <a:ext cx="10058400" cy="4273348"/>
          </a:xfrm>
        </p:spPr>
        <p:txBody>
          <a:bodyPr>
            <a:normAutofit fontScale="92500" lnSpcReduction="10000"/>
          </a:bodyPr>
          <a:lstStyle/>
          <a:p>
            <a:pPr marL="355600" indent="-355600">
              <a:spcBef>
                <a:spcPts val="0"/>
              </a:spcBef>
              <a:buFont typeface="Arial" panose="020B0604020202020204" pitchFamily="34" charset="0"/>
              <a:buChar char="•"/>
            </a:pPr>
            <a:r>
              <a:rPr lang="en-US" sz="2400" dirty="0"/>
              <a:t>On your first pass through the test, don’t guess on questions. Answer questions you know, mark the ones you don’t know or are unsure of – come back to them later</a:t>
            </a:r>
          </a:p>
          <a:p>
            <a:pPr marL="355600" indent="-355600">
              <a:spcBef>
                <a:spcPts val="0"/>
              </a:spcBef>
              <a:buFont typeface="Arial" panose="020B0604020202020204" pitchFamily="34" charset="0"/>
              <a:buChar char="•"/>
            </a:pPr>
            <a:r>
              <a:rPr lang="en-US" sz="2400" dirty="0"/>
              <a:t>Look at the answers first to know what information you are trying to find in the passage / drawing</a:t>
            </a:r>
          </a:p>
          <a:p>
            <a:pPr marL="355600" indent="-355600">
              <a:spcBef>
                <a:spcPts val="0"/>
              </a:spcBef>
              <a:buFont typeface="Arial" panose="020B0604020202020204" pitchFamily="34" charset="0"/>
              <a:buChar char="•"/>
            </a:pPr>
            <a:r>
              <a:rPr lang="en-US" sz="2400" dirty="0"/>
              <a:t>Eliminate answers you believe are likely to be untrue</a:t>
            </a:r>
          </a:p>
          <a:p>
            <a:pPr marL="355600" indent="-355600">
              <a:spcBef>
                <a:spcPts val="0"/>
              </a:spcBef>
              <a:buFont typeface="Arial" panose="020B0604020202020204" pitchFamily="34" charset="0"/>
              <a:buChar char="•"/>
            </a:pPr>
            <a:r>
              <a:rPr lang="en-US" sz="2400" dirty="0"/>
              <a:t>Skim the passage to get a quick idea of what it is about</a:t>
            </a:r>
          </a:p>
          <a:p>
            <a:pPr marL="355600" indent="-355600">
              <a:spcBef>
                <a:spcPts val="0"/>
              </a:spcBef>
              <a:buFont typeface="Arial" panose="020B0604020202020204" pitchFamily="34" charset="0"/>
              <a:buChar char="•"/>
            </a:pPr>
            <a:r>
              <a:rPr lang="en-US" sz="2400" dirty="0"/>
              <a:t>Scan the passage to find the information needed to answer the question</a:t>
            </a:r>
          </a:p>
          <a:p>
            <a:pPr marL="355600" indent="-355600">
              <a:spcBef>
                <a:spcPts val="0"/>
              </a:spcBef>
              <a:buFont typeface="Arial" panose="020B0604020202020204" pitchFamily="34" charset="0"/>
              <a:buChar char="•"/>
            </a:pPr>
            <a:r>
              <a:rPr lang="en-US" sz="2400" dirty="0"/>
              <a:t>Manage your time – ensure you know how much time you have and estimate your half-way point</a:t>
            </a:r>
          </a:p>
          <a:p>
            <a:pPr marL="355600" indent="-355600">
              <a:spcBef>
                <a:spcPts val="0"/>
              </a:spcBef>
              <a:buFont typeface="Arial" panose="020B0604020202020204" pitchFamily="34" charset="0"/>
              <a:buChar char="•"/>
            </a:pPr>
            <a:r>
              <a:rPr lang="en-US" sz="2400" dirty="0"/>
              <a:t>Go back through the questions for those that you were unable to answer initially – if you are still not certain of the answer, make your best guess</a:t>
            </a:r>
            <a:endParaRPr lang="en-CA" sz="2400" dirty="0"/>
          </a:p>
        </p:txBody>
      </p:sp>
    </p:spTree>
    <p:extLst>
      <p:ext uri="{BB962C8B-B14F-4D97-AF65-F5344CB8AC3E}">
        <p14:creationId xmlns:p14="http://schemas.microsoft.com/office/powerpoint/2010/main" val="19246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EF42A-6E5F-050C-41E0-30BC2E83B0BD}"/>
              </a:ext>
            </a:extLst>
          </p:cNvPr>
          <p:cNvSpPr>
            <a:spLocks noGrp="1"/>
          </p:cNvSpPr>
          <p:nvPr>
            <p:ph type="title"/>
          </p:nvPr>
        </p:nvSpPr>
        <p:spPr/>
        <p:txBody>
          <a:bodyPr/>
          <a:lstStyle/>
          <a:p>
            <a:r>
              <a:rPr lang="en-US" dirty="0"/>
              <a:t>Reading Comprehension Tips</a:t>
            </a:r>
            <a:endParaRPr lang="en-CA" dirty="0"/>
          </a:p>
        </p:txBody>
      </p:sp>
      <p:sp>
        <p:nvSpPr>
          <p:cNvPr id="3" name="Content Placeholder 2">
            <a:extLst>
              <a:ext uri="{FF2B5EF4-FFF2-40B4-BE49-F238E27FC236}">
                <a16:creationId xmlns:a16="http://schemas.microsoft.com/office/drawing/2014/main" id="{AA098CF2-723E-C89E-3A44-0A948339597D}"/>
              </a:ext>
            </a:extLst>
          </p:cNvPr>
          <p:cNvSpPr>
            <a:spLocks noGrp="1"/>
          </p:cNvSpPr>
          <p:nvPr>
            <p:ph idx="1"/>
          </p:nvPr>
        </p:nvSpPr>
        <p:spPr/>
        <p:txBody>
          <a:bodyPr/>
          <a:lstStyle/>
          <a:p>
            <a:r>
              <a:rPr lang="en-US" b="1" dirty="0"/>
              <a:t>Integrate Prior Knowledge </a:t>
            </a:r>
            <a:r>
              <a:rPr lang="en-US" dirty="0"/>
              <a:t>– think about </a:t>
            </a:r>
            <a:r>
              <a:rPr lang="en-US" dirty="0" err="1"/>
              <a:t>wha</a:t>
            </a:r>
            <a:r>
              <a:rPr lang="en-US" dirty="0"/>
              <a:t> you already know about the topic. Identify personal experiences or second-hand knowledge that relates to the topic.</a:t>
            </a:r>
          </a:p>
          <a:p>
            <a:r>
              <a:rPr lang="en-US" b="1" dirty="0"/>
              <a:t>Preview the text </a:t>
            </a:r>
            <a:r>
              <a:rPr lang="en-US" dirty="0"/>
              <a:t>– give an initial glance, read the topic sentence and then try to predict an answer (mentally try filling in the blank). Then read the full text before answering. Was your initial prediction correct?</a:t>
            </a:r>
          </a:p>
          <a:p>
            <a:r>
              <a:rPr lang="en-US" b="1" dirty="0"/>
              <a:t>Connections</a:t>
            </a:r>
            <a:r>
              <a:rPr lang="en-US" dirty="0"/>
              <a:t> – what’s the key idea? Read all the topic sentences first on the page. Look for key words and phrases that </a:t>
            </a:r>
            <a:r>
              <a:rPr lang="en-US" dirty="0" err="1"/>
              <a:t>supportthe</a:t>
            </a:r>
            <a:r>
              <a:rPr lang="en-US" dirty="0"/>
              <a:t> topic sentence.</a:t>
            </a:r>
          </a:p>
          <a:p>
            <a:r>
              <a:rPr lang="en-US" b="1" dirty="0"/>
              <a:t>Self-monitor </a:t>
            </a:r>
            <a:r>
              <a:rPr lang="en-US" dirty="0"/>
              <a:t>– Get your rest. Turn off cell phone. Stretch. Drink water. Be comfortable. Pay attention to the test, not what’s your next agenda item for the day.</a:t>
            </a:r>
            <a:endParaRPr lang="en-CA" dirty="0"/>
          </a:p>
        </p:txBody>
      </p:sp>
      <p:sp>
        <p:nvSpPr>
          <p:cNvPr id="4" name="TextBox 3">
            <a:extLst>
              <a:ext uri="{FF2B5EF4-FFF2-40B4-BE49-F238E27FC236}">
                <a16:creationId xmlns:a16="http://schemas.microsoft.com/office/drawing/2014/main" id="{098DCEF0-CB1A-B02B-2B51-CF5289530F60}"/>
              </a:ext>
            </a:extLst>
          </p:cNvPr>
          <p:cNvSpPr txBox="1"/>
          <p:nvPr/>
        </p:nvSpPr>
        <p:spPr>
          <a:xfrm>
            <a:off x="1337912" y="5869092"/>
            <a:ext cx="4950586" cy="307777"/>
          </a:xfrm>
          <a:prstGeom prst="rect">
            <a:avLst/>
          </a:prstGeom>
          <a:noFill/>
        </p:spPr>
        <p:txBody>
          <a:bodyPr wrap="none" rtlCol="0">
            <a:spAutoFit/>
          </a:bodyPr>
          <a:lstStyle/>
          <a:p>
            <a:r>
              <a:rPr lang="en-US" sz="1400" i="1" dirty="0"/>
              <a:t>Source: Red River College Degrees of Reading Power Workshop</a:t>
            </a:r>
            <a:endParaRPr lang="en-CA" sz="1400" i="1" dirty="0"/>
          </a:p>
        </p:txBody>
      </p:sp>
    </p:spTree>
    <p:extLst>
      <p:ext uri="{BB962C8B-B14F-4D97-AF65-F5344CB8AC3E}">
        <p14:creationId xmlns:p14="http://schemas.microsoft.com/office/powerpoint/2010/main" val="34686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A285-7CEF-A2C1-8726-FF63DEF1CEFD}"/>
              </a:ext>
            </a:extLst>
          </p:cNvPr>
          <p:cNvSpPr>
            <a:spLocks noGrp="1"/>
          </p:cNvSpPr>
          <p:nvPr>
            <p:ph type="title"/>
          </p:nvPr>
        </p:nvSpPr>
        <p:spPr/>
        <p:txBody>
          <a:bodyPr/>
          <a:lstStyle/>
          <a:p>
            <a:r>
              <a:rPr lang="en-US" dirty="0"/>
              <a:t>Reading Comprehension Test - Sample</a:t>
            </a:r>
            <a:endParaRPr lang="en-CA" dirty="0"/>
          </a:p>
        </p:txBody>
      </p:sp>
      <p:pic>
        <p:nvPicPr>
          <p:cNvPr id="5" name="Content Placeholder 4">
            <a:extLst>
              <a:ext uri="{FF2B5EF4-FFF2-40B4-BE49-F238E27FC236}">
                <a16:creationId xmlns:a16="http://schemas.microsoft.com/office/drawing/2014/main" id="{73970710-5633-FFEF-6E2E-33963A3665DE}"/>
              </a:ext>
            </a:extLst>
          </p:cNvPr>
          <p:cNvPicPr>
            <a:picLocks noGrp="1" noChangeAspect="1"/>
          </p:cNvPicPr>
          <p:nvPr>
            <p:ph idx="1"/>
          </p:nvPr>
        </p:nvPicPr>
        <p:blipFill>
          <a:blip r:embed="rId2"/>
          <a:stretch>
            <a:fillRect/>
          </a:stretch>
        </p:blipFill>
        <p:spPr>
          <a:xfrm>
            <a:off x="1717948" y="2108200"/>
            <a:ext cx="8816429" cy="3760788"/>
          </a:xfrm>
        </p:spPr>
      </p:pic>
      <p:sp>
        <p:nvSpPr>
          <p:cNvPr id="6" name="Rectangle 5">
            <a:extLst>
              <a:ext uri="{FF2B5EF4-FFF2-40B4-BE49-F238E27FC236}">
                <a16:creationId xmlns:a16="http://schemas.microsoft.com/office/drawing/2014/main" id="{ECC34A3E-4606-8276-1B5B-A2E0F541334C}"/>
              </a:ext>
            </a:extLst>
          </p:cNvPr>
          <p:cNvSpPr/>
          <p:nvPr/>
        </p:nvSpPr>
        <p:spPr>
          <a:xfrm>
            <a:off x="1717948" y="4649002"/>
            <a:ext cx="1824149" cy="32725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Preserve</a:t>
            </a:r>
            <a:endParaRPr lang="en-CA" dirty="0"/>
          </a:p>
        </p:txBody>
      </p:sp>
      <p:sp>
        <p:nvSpPr>
          <p:cNvPr id="8" name="Rectangle 7">
            <a:extLst>
              <a:ext uri="{FF2B5EF4-FFF2-40B4-BE49-F238E27FC236}">
                <a16:creationId xmlns:a16="http://schemas.microsoft.com/office/drawing/2014/main" id="{9FADE6E1-6E65-A1E1-2A05-03479308574E}"/>
              </a:ext>
            </a:extLst>
          </p:cNvPr>
          <p:cNvSpPr/>
          <p:nvPr/>
        </p:nvSpPr>
        <p:spPr>
          <a:xfrm>
            <a:off x="1717948" y="4649001"/>
            <a:ext cx="1824149" cy="3272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____1_____</a:t>
            </a:r>
            <a:endParaRPr lang="en-CA" dirty="0"/>
          </a:p>
        </p:txBody>
      </p:sp>
    </p:spTree>
    <p:extLst>
      <p:ext uri="{BB962C8B-B14F-4D97-AF65-F5344CB8AC3E}">
        <p14:creationId xmlns:p14="http://schemas.microsoft.com/office/powerpoint/2010/main" val="165914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8"/>
                                        </p:tgtEl>
                                      </p:cBhvr>
                                    </p:animEffect>
                                    <p:anim calcmode="lin" valueType="num">
                                      <p:cBhvr>
                                        <p:cTn id="7" dur="1822" tmFilter="0,0; 0.14,0.31; 0.43,0.73; 0.71,0.91; 1.0,1.0">
                                          <p:stCondLst>
                                            <p:cond delay="0"/>
                                          </p:stCondLst>
                                        </p:cTn>
                                        <p:tgtEl>
                                          <p:spTgt spid="8"/>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8"/>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8"/>
                                        </p:tgtEl>
                                        <p:attrNameLst>
                                          <p:attrName>ppt_y</p:attrName>
                                        </p:attrNameLst>
                                      </p:cBhvr>
                                      <p:tavLst>
                                        <p:tav tm="0">
                                          <p:val>
                                            <p:strVal val="ppt_y"/>
                                          </p:val>
                                        </p:tav>
                                        <p:tav tm="100000">
                                          <p:val>
                                            <p:strVal val="ppt_y+ppt_h"/>
                                          </p:val>
                                        </p:tav>
                                      </p:tavLst>
                                    </p:anim>
                                    <p:animScale>
                                      <p:cBhvr>
                                        <p:cTn id="14" dur="26">
                                          <p:stCondLst>
                                            <p:cond delay="620"/>
                                          </p:stCondLst>
                                        </p:cTn>
                                        <p:tgtEl>
                                          <p:spTgt spid="8"/>
                                        </p:tgtEl>
                                      </p:cBhvr>
                                      <p:to x="100000" y="60000"/>
                                    </p:animScale>
                                    <p:animScale>
                                      <p:cBhvr>
                                        <p:cTn id="15" dur="166" decel="50000">
                                          <p:stCondLst>
                                            <p:cond delay="646"/>
                                          </p:stCondLst>
                                        </p:cTn>
                                        <p:tgtEl>
                                          <p:spTgt spid="8"/>
                                        </p:tgtEl>
                                      </p:cBhvr>
                                      <p:to x="100000" y="100000"/>
                                    </p:animScale>
                                    <p:animScale>
                                      <p:cBhvr>
                                        <p:cTn id="16" dur="26">
                                          <p:stCondLst>
                                            <p:cond delay="1312"/>
                                          </p:stCondLst>
                                        </p:cTn>
                                        <p:tgtEl>
                                          <p:spTgt spid="8"/>
                                        </p:tgtEl>
                                      </p:cBhvr>
                                      <p:to x="100000" y="80000"/>
                                    </p:animScale>
                                    <p:animScale>
                                      <p:cBhvr>
                                        <p:cTn id="17" dur="166" decel="50000">
                                          <p:stCondLst>
                                            <p:cond delay="1338"/>
                                          </p:stCondLst>
                                        </p:cTn>
                                        <p:tgtEl>
                                          <p:spTgt spid="8"/>
                                        </p:tgtEl>
                                      </p:cBhvr>
                                      <p:to x="100000" y="100000"/>
                                    </p:animScale>
                                    <p:animScale>
                                      <p:cBhvr>
                                        <p:cTn id="18" dur="26">
                                          <p:stCondLst>
                                            <p:cond delay="1642"/>
                                          </p:stCondLst>
                                        </p:cTn>
                                        <p:tgtEl>
                                          <p:spTgt spid="8"/>
                                        </p:tgtEl>
                                      </p:cBhvr>
                                      <p:to x="100000" y="90000"/>
                                    </p:animScale>
                                    <p:animScale>
                                      <p:cBhvr>
                                        <p:cTn id="19" dur="166" decel="50000">
                                          <p:stCondLst>
                                            <p:cond delay="1668"/>
                                          </p:stCondLst>
                                        </p:cTn>
                                        <p:tgtEl>
                                          <p:spTgt spid="8"/>
                                        </p:tgtEl>
                                      </p:cBhvr>
                                      <p:to x="100000" y="100000"/>
                                    </p:animScale>
                                    <p:animScale>
                                      <p:cBhvr>
                                        <p:cTn id="20" dur="26">
                                          <p:stCondLst>
                                            <p:cond delay="1808"/>
                                          </p:stCondLst>
                                        </p:cTn>
                                        <p:tgtEl>
                                          <p:spTgt spid="8"/>
                                        </p:tgtEl>
                                      </p:cBhvr>
                                      <p:to x="100000" y="95000"/>
                                    </p:animScale>
                                    <p:animScale>
                                      <p:cBhvr>
                                        <p:cTn id="21" dur="166" decel="50000">
                                          <p:stCondLst>
                                            <p:cond delay="1834"/>
                                          </p:stCondLst>
                                        </p:cTn>
                                        <p:tgtEl>
                                          <p:spTgt spid="8"/>
                                        </p:tgtEl>
                                      </p:cBhvr>
                                      <p:to x="100000" y="100000"/>
                                    </p:animScale>
                                    <p:set>
                                      <p:cBhvr>
                                        <p:cTn id="22"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B88C241-512E-6197-419B-90C480BC960C}"/>
              </a:ext>
            </a:extLst>
          </p:cNvPr>
          <p:cNvPicPr>
            <a:picLocks noGrp="1" noChangeAspect="1"/>
          </p:cNvPicPr>
          <p:nvPr>
            <p:ph idx="1"/>
          </p:nvPr>
        </p:nvPicPr>
        <p:blipFill>
          <a:blip r:embed="rId2"/>
          <a:stretch>
            <a:fillRect/>
          </a:stretch>
        </p:blipFill>
        <p:spPr>
          <a:xfrm>
            <a:off x="1697591" y="2698118"/>
            <a:ext cx="8857143" cy="2580952"/>
          </a:xfrm>
        </p:spPr>
      </p:pic>
      <p:sp>
        <p:nvSpPr>
          <p:cNvPr id="6" name="Title 1">
            <a:extLst>
              <a:ext uri="{FF2B5EF4-FFF2-40B4-BE49-F238E27FC236}">
                <a16:creationId xmlns:a16="http://schemas.microsoft.com/office/drawing/2014/main" id="{9A8FE2D8-4CE9-0499-D615-D50AC8482E2E}"/>
              </a:ext>
            </a:extLst>
          </p:cNvPr>
          <p:cNvSpPr>
            <a:spLocks noGrp="1"/>
          </p:cNvSpPr>
          <p:nvPr>
            <p:ph type="title"/>
          </p:nvPr>
        </p:nvSpPr>
        <p:spPr>
          <a:xfrm>
            <a:off x="1096963" y="287338"/>
            <a:ext cx="10058400" cy="1449387"/>
          </a:xfrm>
        </p:spPr>
        <p:txBody>
          <a:bodyPr/>
          <a:lstStyle/>
          <a:p>
            <a:r>
              <a:rPr lang="en-US" dirty="0"/>
              <a:t>Reading Comprehension Test - Sample</a:t>
            </a:r>
            <a:endParaRPr lang="en-CA" dirty="0"/>
          </a:p>
        </p:txBody>
      </p:sp>
      <p:sp>
        <p:nvSpPr>
          <p:cNvPr id="9" name="Rectangle 8">
            <a:extLst>
              <a:ext uri="{FF2B5EF4-FFF2-40B4-BE49-F238E27FC236}">
                <a16:creationId xmlns:a16="http://schemas.microsoft.com/office/drawing/2014/main" id="{E697AD76-FDCC-9902-E447-5853F15D1C0D}"/>
              </a:ext>
            </a:extLst>
          </p:cNvPr>
          <p:cNvSpPr/>
          <p:nvPr/>
        </p:nvSpPr>
        <p:spPr>
          <a:xfrm>
            <a:off x="1871951" y="4101494"/>
            <a:ext cx="1824149" cy="32725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Steps</a:t>
            </a:r>
            <a:endParaRPr lang="en-CA" dirty="0"/>
          </a:p>
        </p:txBody>
      </p:sp>
      <p:sp>
        <p:nvSpPr>
          <p:cNvPr id="8" name="Rectangle 7">
            <a:extLst>
              <a:ext uri="{FF2B5EF4-FFF2-40B4-BE49-F238E27FC236}">
                <a16:creationId xmlns:a16="http://schemas.microsoft.com/office/drawing/2014/main" id="{15F0106B-C7A0-2240-DDE3-C3B3404B8BD9}"/>
              </a:ext>
            </a:extLst>
          </p:cNvPr>
          <p:cNvSpPr/>
          <p:nvPr/>
        </p:nvSpPr>
        <p:spPr>
          <a:xfrm>
            <a:off x="1871950" y="4101494"/>
            <a:ext cx="1824149" cy="32725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______2_______</a:t>
            </a:r>
            <a:endParaRPr lang="en-CA" dirty="0"/>
          </a:p>
        </p:txBody>
      </p:sp>
    </p:spTree>
    <p:extLst>
      <p:ext uri="{BB962C8B-B14F-4D97-AF65-F5344CB8AC3E}">
        <p14:creationId xmlns:p14="http://schemas.microsoft.com/office/powerpoint/2010/main" val="245866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A8FE2D8-4CE9-0499-D615-D50AC8482E2E}"/>
              </a:ext>
            </a:extLst>
          </p:cNvPr>
          <p:cNvSpPr>
            <a:spLocks noGrp="1"/>
          </p:cNvSpPr>
          <p:nvPr>
            <p:ph type="title"/>
          </p:nvPr>
        </p:nvSpPr>
        <p:spPr>
          <a:xfrm>
            <a:off x="1096963" y="287338"/>
            <a:ext cx="10058400" cy="1449387"/>
          </a:xfrm>
        </p:spPr>
        <p:txBody>
          <a:bodyPr/>
          <a:lstStyle/>
          <a:p>
            <a:r>
              <a:rPr lang="en-US" dirty="0"/>
              <a:t>Reading Comprehension Test - Sample</a:t>
            </a:r>
            <a:endParaRPr lang="en-CA" dirty="0"/>
          </a:p>
        </p:txBody>
      </p:sp>
      <p:pic>
        <p:nvPicPr>
          <p:cNvPr id="7" name="Content Placeholder 6">
            <a:extLst>
              <a:ext uri="{FF2B5EF4-FFF2-40B4-BE49-F238E27FC236}">
                <a16:creationId xmlns:a16="http://schemas.microsoft.com/office/drawing/2014/main" id="{268ECFF7-8141-DE6A-F933-28DF0AF98CFE}"/>
              </a:ext>
            </a:extLst>
          </p:cNvPr>
          <p:cNvPicPr>
            <a:picLocks noGrp="1" noChangeAspect="1"/>
          </p:cNvPicPr>
          <p:nvPr>
            <p:ph idx="1"/>
          </p:nvPr>
        </p:nvPicPr>
        <p:blipFill>
          <a:blip r:embed="rId2"/>
          <a:stretch>
            <a:fillRect/>
          </a:stretch>
        </p:blipFill>
        <p:spPr>
          <a:xfrm>
            <a:off x="168279" y="2108200"/>
            <a:ext cx="8085817" cy="4135203"/>
          </a:xfrm>
        </p:spPr>
      </p:pic>
      <p:sp>
        <p:nvSpPr>
          <p:cNvPr id="9" name="Rectangle 8">
            <a:extLst>
              <a:ext uri="{FF2B5EF4-FFF2-40B4-BE49-F238E27FC236}">
                <a16:creationId xmlns:a16="http://schemas.microsoft.com/office/drawing/2014/main" id="{E697AD76-FDCC-9902-E447-5853F15D1C0D}"/>
              </a:ext>
            </a:extLst>
          </p:cNvPr>
          <p:cNvSpPr/>
          <p:nvPr/>
        </p:nvSpPr>
        <p:spPr>
          <a:xfrm>
            <a:off x="5606553" y="3767605"/>
            <a:ext cx="1624912" cy="32725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systems</a:t>
            </a:r>
            <a:endParaRPr lang="en-CA" dirty="0"/>
          </a:p>
        </p:txBody>
      </p:sp>
      <p:sp>
        <p:nvSpPr>
          <p:cNvPr id="8" name="Rectangle 7">
            <a:extLst>
              <a:ext uri="{FF2B5EF4-FFF2-40B4-BE49-F238E27FC236}">
                <a16:creationId xmlns:a16="http://schemas.microsoft.com/office/drawing/2014/main" id="{15F0106B-C7A0-2240-DDE3-C3B3404B8BD9}"/>
              </a:ext>
            </a:extLst>
          </p:cNvPr>
          <p:cNvSpPr/>
          <p:nvPr/>
        </p:nvSpPr>
        <p:spPr>
          <a:xfrm>
            <a:off x="5606553" y="3767605"/>
            <a:ext cx="1624911" cy="3410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____15_____</a:t>
            </a:r>
            <a:endParaRPr lang="en-CA" dirty="0"/>
          </a:p>
        </p:txBody>
      </p:sp>
      <p:sp>
        <p:nvSpPr>
          <p:cNvPr id="14" name="Rectangle 13">
            <a:extLst>
              <a:ext uri="{FF2B5EF4-FFF2-40B4-BE49-F238E27FC236}">
                <a16:creationId xmlns:a16="http://schemas.microsoft.com/office/drawing/2014/main" id="{1C6B6AC2-0671-662A-1843-60D17E96886F}"/>
              </a:ext>
            </a:extLst>
          </p:cNvPr>
          <p:cNvSpPr/>
          <p:nvPr/>
        </p:nvSpPr>
        <p:spPr>
          <a:xfrm>
            <a:off x="1494963" y="4513931"/>
            <a:ext cx="1624912" cy="32725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speak</a:t>
            </a:r>
            <a:endParaRPr lang="en-CA" dirty="0"/>
          </a:p>
        </p:txBody>
      </p:sp>
      <p:sp>
        <p:nvSpPr>
          <p:cNvPr id="15" name="Rectangle 14">
            <a:extLst>
              <a:ext uri="{FF2B5EF4-FFF2-40B4-BE49-F238E27FC236}">
                <a16:creationId xmlns:a16="http://schemas.microsoft.com/office/drawing/2014/main" id="{C37E054D-0571-E8FF-DC83-0C1BA9835FB3}"/>
              </a:ext>
            </a:extLst>
          </p:cNvPr>
          <p:cNvSpPr/>
          <p:nvPr/>
        </p:nvSpPr>
        <p:spPr>
          <a:xfrm>
            <a:off x="1791741" y="5770346"/>
            <a:ext cx="1624912" cy="32725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difficulties</a:t>
            </a:r>
            <a:endParaRPr lang="en-CA" dirty="0"/>
          </a:p>
        </p:txBody>
      </p:sp>
      <p:sp>
        <p:nvSpPr>
          <p:cNvPr id="12" name="Rectangle 11">
            <a:extLst>
              <a:ext uri="{FF2B5EF4-FFF2-40B4-BE49-F238E27FC236}">
                <a16:creationId xmlns:a16="http://schemas.microsoft.com/office/drawing/2014/main" id="{C0C7DBEA-A567-7DB4-FC5E-C4EE672FBBFE}"/>
              </a:ext>
            </a:extLst>
          </p:cNvPr>
          <p:cNvSpPr/>
          <p:nvPr/>
        </p:nvSpPr>
        <p:spPr>
          <a:xfrm>
            <a:off x="1537711" y="4513931"/>
            <a:ext cx="1624911" cy="3410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____16_____</a:t>
            </a:r>
            <a:endParaRPr lang="en-CA" dirty="0"/>
          </a:p>
        </p:txBody>
      </p:sp>
      <p:sp>
        <p:nvSpPr>
          <p:cNvPr id="13" name="Rectangle 12">
            <a:extLst>
              <a:ext uri="{FF2B5EF4-FFF2-40B4-BE49-F238E27FC236}">
                <a16:creationId xmlns:a16="http://schemas.microsoft.com/office/drawing/2014/main" id="{1ABDEEFA-FF61-AA8E-F3D1-C20C3D3E15FB}"/>
              </a:ext>
            </a:extLst>
          </p:cNvPr>
          <p:cNvSpPr/>
          <p:nvPr/>
        </p:nvSpPr>
        <p:spPr>
          <a:xfrm>
            <a:off x="1813115" y="5774805"/>
            <a:ext cx="1624911" cy="3410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t>____17_____</a:t>
            </a:r>
            <a:endParaRPr lang="en-CA" dirty="0"/>
          </a:p>
        </p:txBody>
      </p:sp>
      <p:grpSp>
        <p:nvGrpSpPr>
          <p:cNvPr id="17" name="Group 16">
            <a:extLst>
              <a:ext uri="{FF2B5EF4-FFF2-40B4-BE49-F238E27FC236}">
                <a16:creationId xmlns:a16="http://schemas.microsoft.com/office/drawing/2014/main" id="{8AC47ED0-09B4-3727-A36C-FEA1FBC1406B}"/>
              </a:ext>
            </a:extLst>
          </p:cNvPr>
          <p:cNvGrpSpPr/>
          <p:nvPr/>
        </p:nvGrpSpPr>
        <p:grpSpPr>
          <a:xfrm>
            <a:off x="8296843" y="2781701"/>
            <a:ext cx="3808787" cy="3314986"/>
            <a:chOff x="8296843" y="2781701"/>
            <a:chExt cx="3808787" cy="3314986"/>
          </a:xfrm>
        </p:grpSpPr>
        <p:pic>
          <p:nvPicPr>
            <p:cNvPr id="11" name="Picture 10">
              <a:extLst>
                <a:ext uri="{FF2B5EF4-FFF2-40B4-BE49-F238E27FC236}">
                  <a16:creationId xmlns:a16="http://schemas.microsoft.com/office/drawing/2014/main" id="{252CF3FB-71C9-6B26-76F0-C382D4EE6519}"/>
                </a:ext>
              </a:extLst>
            </p:cNvPr>
            <p:cNvPicPr>
              <a:picLocks noChangeAspect="1"/>
            </p:cNvPicPr>
            <p:nvPr/>
          </p:nvPicPr>
          <p:blipFill>
            <a:blip r:embed="rId3"/>
            <a:stretch>
              <a:fillRect/>
            </a:stretch>
          </p:blipFill>
          <p:spPr>
            <a:xfrm>
              <a:off x="8296843" y="2781701"/>
              <a:ext cx="3531019" cy="3314986"/>
            </a:xfrm>
            <a:prstGeom prst="rect">
              <a:avLst/>
            </a:prstGeom>
          </p:spPr>
        </p:pic>
        <p:sp>
          <p:nvSpPr>
            <p:cNvPr id="16" name="TextBox 15">
              <a:extLst>
                <a:ext uri="{FF2B5EF4-FFF2-40B4-BE49-F238E27FC236}">
                  <a16:creationId xmlns:a16="http://schemas.microsoft.com/office/drawing/2014/main" id="{4F29EDD1-1D31-9D97-791F-945B9A8DDD8E}"/>
                </a:ext>
              </a:extLst>
            </p:cNvPr>
            <p:cNvSpPr txBox="1"/>
            <p:nvPr/>
          </p:nvSpPr>
          <p:spPr>
            <a:xfrm>
              <a:off x="11693338" y="5372139"/>
              <a:ext cx="412292" cy="369332"/>
            </a:xfrm>
            <a:prstGeom prst="rect">
              <a:avLst/>
            </a:prstGeom>
            <a:noFill/>
          </p:spPr>
          <p:txBody>
            <a:bodyPr wrap="none" rtlCol="0">
              <a:spAutoFit/>
            </a:bodyPr>
            <a:lstStyle/>
            <a:p>
              <a:r>
                <a:rPr lang="en-US" dirty="0"/>
                <a:t>es</a:t>
              </a:r>
              <a:endParaRPr lang="en-CA" dirty="0"/>
            </a:p>
          </p:txBody>
        </p:sp>
      </p:grpSp>
    </p:spTree>
    <p:extLst>
      <p:ext uri="{BB962C8B-B14F-4D97-AF65-F5344CB8AC3E}">
        <p14:creationId xmlns:p14="http://schemas.microsoft.com/office/powerpoint/2010/main" val="97720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0" nodeType="clickEffect">
                                  <p:stCondLst>
                                    <p:cond delay="0"/>
                                  </p:stCondLst>
                                  <p:childTnLst>
                                    <p:animEffect transition="out" filter="barn(inVertical)">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628B4-B8D6-4B1F-9EA1-BB0AC8A6F727}"/>
              </a:ext>
            </a:extLst>
          </p:cNvPr>
          <p:cNvSpPr>
            <a:spLocks noGrp="1"/>
          </p:cNvSpPr>
          <p:nvPr>
            <p:ph type="title"/>
          </p:nvPr>
        </p:nvSpPr>
        <p:spPr>
          <a:xfrm>
            <a:off x="680322" y="2063262"/>
            <a:ext cx="3739278" cy="2661138"/>
          </a:xfrm>
        </p:spPr>
        <p:txBody>
          <a:bodyPr vert="horz" lIns="91440" tIns="45720" rIns="91440" bIns="45720" rtlCol="0" anchor="b">
            <a:normAutofit/>
          </a:bodyPr>
          <a:lstStyle/>
          <a:p>
            <a:pPr algn="r"/>
            <a:r>
              <a:rPr lang="en-US" sz="5400" dirty="0"/>
              <a:t>The Essential</a:t>
            </a:r>
            <a:br>
              <a:rPr lang="en-US" sz="5400" dirty="0"/>
            </a:br>
            <a:r>
              <a:rPr lang="en-US" sz="5400" dirty="0"/>
              <a:t>Skills</a:t>
            </a:r>
          </a:p>
        </p:txBody>
      </p:sp>
      <p:pic>
        <p:nvPicPr>
          <p:cNvPr id="4" name="Picture 3">
            <a:extLst>
              <a:ext uri="{FF2B5EF4-FFF2-40B4-BE49-F238E27FC236}">
                <a16:creationId xmlns:a16="http://schemas.microsoft.com/office/drawing/2014/main" id="{FBFEDF8F-292F-459E-87CD-3CFF2E84CE09}"/>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5284606" y="1519570"/>
            <a:ext cx="6260963" cy="3818859"/>
          </a:xfrm>
          <a:prstGeom prst="rect">
            <a:avLst/>
          </a:prstGeom>
          <a:noFill/>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0046417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D3E40-596F-4282-AF6B-1260533D5990}"/>
              </a:ext>
            </a:extLst>
          </p:cNvPr>
          <p:cNvSpPr>
            <a:spLocks noGrp="1"/>
          </p:cNvSpPr>
          <p:nvPr>
            <p:ph type="title"/>
          </p:nvPr>
        </p:nvSpPr>
        <p:spPr/>
        <p:txBody>
          <a:bodyPr/>
          <a:lstStyle/>
          <a:p>
            <a:r>
              <a:rPr lang="en-US" dirty="0"/>
              <a:t>Session 1: Summary</a:t>
            </a:r>
            <a:endParaRPr lang="en-CA" dirty="0"/>
          </a:p>
        </p:txBody>
      </p:sp>
      <p:sp>
        <p:nvSpPr>
          <p:cNvPr id="3" name="Content Placeholder 2">
            <a:extLst>
              <a:ext uri="{FF2B5EF4-FFF2-40B4-BE49-F238E27FC236}">
                <a16:creationId xmlns:a16="http://schemas.microsoft.com/office/drawing/2014/main" id="{F8E7F472-DAAF-49F5-9448-6800C60C8F69}"/>
              </a:ext>
            </a:extLst>
          </p:cNvPr>
          <p:cNvSpPr>
            <a:spLocks noGrp="1"/>
          </p:cNvSpPr>
          <p:nvPr>
            <p:ph idx="1"/>
          </p:nvPr>
        </p:nvSpPr>
        <p:spPr/>
        <p:txBody>
          <a:bodyPr/>
          <a:lstStyle/>
          <a:p>
            <a:r>
              <a:rPr lang="en-CA" sz="2000" dirty="0">
                <a:effectLst/>
                <a:latin typeface="Calibri" panose="020F0502020204030204" pitchFamily="34" charset="0"/>
                <a:ea typeface="Times New Roman" panose="02020603050405020304" pitchFamily="18" charset="0"/>
              </a:rPr>
              <a:t>A document is a written, printed, drawn, photographed or electronic piece of information that provides evidence or proof, and is viewed as an official record.</a:t>
            </a:r>
          </a:p>
          <a:p>
            <a:r>
              <a:rPr lang="en-CA" sz="2000" dirty="0">
                <a:latin typeface="Calibri" panose="020F0502020204030204" pitchFamily="34" charset="0"/>
              </a:rPr>
              <a:t>Documents are set up in structured templates, have exact wording and require factual information.</a:t>
            </a:r>
          </a:p>
          <a:p>
            <a:r>
              <a:rPr lang="en-CA" sz="2000" dirty="0">
                <a:latin typeface="Calibri" panose="020F0502020204030204" pitchFamily="34" charset="0"/>
              </a:rPr>
              <a:t>Different types of workplace documents include:</a:t>
            </a:r>
          </a:p>
          <a:p>
            <a:pPr lvl="1"/>
            <a:r>
              <a:rPr lang="en-US" sz="1800" dirty="0"/>
              <a:t>Entry forms (fillable forms)</a:t>
            </a:r>
          </a:p>
          <a:p>
            <a:pPr lvl="1"/>
            <a:r>
              <a:rPr lang="en-US" sz="1800" dirty="0"/>
              <a:t>Lists</a:t>
            </a:r>
          </a:p>
          <a:p>
            <a:pPr lvl="1"/>
            <a:r>
              <a:rPr lang="en-US" sz="1800" dirty="0"/>
              <a:t>Graphs and charts</a:t>
            </a:r>
          </a:p>
          <a:p>
            <a:pPr lvl="1"/>
            <a:r>
              <a:rPr lang="en-US" sz="1800" dirty="0"/>
              <a:t>Mimetic documents (drawings, diagrams, plans)</a:t>
            </a:r>
          </a:p>
          <a:p>
            <a:endParaRPr lang="en-CA" sz="2000" dirty="0">
              <a:latin typeface="Calibri" panose="020F0502020204030204" pitchFamily="34" charset="0"/>
            </a:endParaRPr>
          </a:p>
          <a:p>
            <a:endParaRPr lang="en-CA" sz="2000" dirty="0">
              <a:effectLst/>
              <a:latin typeface="Calibri" panose="020F0502020204030204" pitchFamily="34" charset="0"/>
              <a:ea typeface="Times New Roman" panose="02020603050405020304" pitchFamily="18" charset="0"/>
            </a:endParaRPr>
          </a:p>
          <a:p>
            <a:endParaRPr lang="en-CA" dirty="0"/>
          </a:p>
        </p:txBody>
      </p:sp>
    </p:spTree>
    <p:extLst>
      <p:ext uri="{BB962C8B-B14F-4D97-AF65-F5344CB8AC3E}">
        <p14:creationId xmlns:p14="http://schemas.microsoft.com/office/powerpoint/2010/main" val="1270820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D3E40-596F-4282-AF6B-1260533D5990}"/>
              </a:ext>
            </a:extLst>
          </p:cNvPr>
          <p:cNvSpPr>
            <a:spLocks noGrp="1"/>
          </p:cNvSpPr>
          <p:nvPr>
            <p:ph type="title"/>
          </p:nvPr>
        </p:nvSpPr>
        <p:spPr/>
        <p:txBody>
          <a:bodyPr/>
          <a:lstStyle/>
          <a:p>
            <a:r>
              <a:rPr lang="en-US" dirty="0"/>
              <a:t>Session 1: Summary</a:t>
            </a:r>
            <a:endParaRPr lang="en-CA" dirty="0"/>
          </a:p>
        </p:txBody>
      </p:sp>
      <p:sp>
        <p:nvSpPr>
          <p:cNvPr id="3" name="Content Placeholder 2">
            <a:extLst>
              <a:ext uri="{FF2B5EF4-FFF2-40B4-BE49-F238E27FC236}">
                <a16:creationId xmlns:a16="http://schemas.microsoft.com/office/drawing/2014/main" id="{F8E7F472-DAAF-49F5-9448-6800C60C8F69}"/>
              </a:ext>
            </a:extLst>
          </p:cNvPr>
          <p:cNvSpPr>
            <a:spLocks noGrp="1"/>
          </p:cNvSpPr>
          <p:nvPr>
            <p:ph idx="1"/>
          </p:nvPr>
        </p:nvSpPr>
        <p:spPr/>
        <p:txBody>
          <a:bodyPr>
            <a:normAutofit lnSpcReduction="10000"/>
          </a:bodyPr>
          <a:lstStyle/>
          <a:p>
            <a:r>
              <a:rPr lang="en-CA" sz="2000" dirty="0">
                <a:latin typeface="Calibri" panose="020F0502020204030204" pitchFamily="34" charset="0"/>
              </a:rPr>
              <a:t>Document use is on the rise as we try to manage more and more information, make business decisions, support business goals, meet customer needs, meet regulatory and legislative requirements, etc.</a:t>
            </a:r>
          </a:p>
          <a:p>
            <a:r>
              <a:rPr lang="en-US" sz="2000" dirty="0"/>
              <a:t>Being able to find your way around a document is called navigation - allows the user to source out the information they need in a structured way.</a:t>
            </a:r>
          </a:p>
          <a:p>
            <a:r>
              <a:rPr lang="en-US" sz="2000" dirty="0"/>
              <a:t>4 Steps:</a:t>
            </a:r>
          </a:p>
          <a:p>
            <a:pPr marL="749808" lvl="1" indent="-457200">
              <a:buFont typeface="+mj-lt"/>
              <a:buAutoNum type="arabicPeriod"/>
            </a:pPr>
            <a:r>
              <a:rPr lang="en-US" sz="1800" dirty="0"/>
              <a:t>Understand document structure – titles, headings, tables, charts, instructions</a:t>
            </a:r>
          </a:p>
          <a:p>
            <a:pPr marL="749808" lvl="1" indent="-457200">
              <a:buFont typeface="+mj-lt"/>
              <a:buAutoNum type="arabicPeriod"/>
            </a:pPr>
            <a:r>
              <a:rPr lang="en-US" sz="1800" dirty="0"/>
              <a:t>Skim – looking over the document to get a general idea, seek out key words</a:t>
            </a:r>
          </a:p>
          <a:p>
            <a:pPr marL="749808" lvl="1" indent="-457200">
              <a:buFont typeface="+mj-lt"/>
              <a:buAutoNum type="arabicPeriod"/>
            </a:pPr>
            <a:r>
              <a:rPr lang="en-US" sz="1800" dirty="0"/>
              <a:t>Scan – looking over the document for specific information</a:t>
            </a:r>
          </a:p>
          <a:p>
            <a:pPr marL="749808" lvl="1" indent="-457200">
              <a:buFont typeface="+mj-lt"/>
              <a:buAutoNum type="arabicPeriod"/>
            </a:pPr>
            <a:r>
              <a:rPr lang="en-US" sz="1800" dirty="0"/>
              <a:t>Use Information</a:t>
            </a:r>
            <a:endParaRPr lang="en-CA" sz="1800" dirty="0">
              <a:latin typeface="Calibri" panose="020F0502020204030204" pitchFamily="34" charset="0"/>
            </a:endParaRPr>
          </a:p>
          <a:p>
            <a:endParaRPr lang="en-CA" sz="2000" dirty="0">
              <a:effectLst/>
              <a:latin typeface="Calibri" panose="020F0502020204030204" pitchFamily="34" charset="0"/>
              <a:ea typeface="Times New Roman" panose="02020603050405020304" pitchFamily="18" charset="0"/>
            </a:endParaRPr>
          </a:p>
          <a:p>
            <a:endParaRPr lang="en-CA" dirty="0"/>
          </a:p>
        </p:txBody>
      </p:sp>
    </p:spTree>
    <p:extLst>
      <p:ext uri="{BB962C8B-B14F-4D97-AF65-F5344CB8AC3E}">
        <p14:creationId xmlns:p14="http://schemas.microsoft.com/office/powerpoint/2010/main" val="1061663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8D733-C650-4E9C-B5D6-273A826AB920}"/>
              </a:ext>
            </a:extLst>
          </p:cNvPr>
          <p:cNvSpPr>
            <a:spLocks noGrp="1"/>
          </p:cNvSpPr>
          <p:nvPr>
            <p:ph type="title"/>
          </p:nvPr>
        </p:nvSpPr>
        <p:spPr/>
        <p:txBody>
          <a:bodyPr/>
          <a:lstStyle/>
          <a:p>
            <a:r>
              <a:rPr lang="en-US" dirty="0"/>
              <a:t>Next Class:</a:t>
            </a:r>
            <a:endParaRPr lang="en-CA" dirty="0"/>
          </a:p>
        </p:txBody>
      </p:sp>
      <p:sp>
        <p:nvSpPr>
          <p:cNvPr id="3" name="Content Placeholder 2">
            <a:extLst>
              <a:ext uri="{FF2B5EF4-FFF2-40B4-BE49-F238E27FC236}">
                <a16:creationId xmlns:a16="http://schemas.microsoft.com/office/drawing/2014/main" id="{14C4D3F6-7E96-424C-B393-DE454AC631BE}"/>
              </a:ext>
            </a:extLst>
          </p:cNvPr>
          <p:cNvSpPr>
            <a:spLocks noGrp="1"/>
          </p:cNvSpPr>
          <p:nvPr>
            <p:ph idx="1"/>
          </p:nvPr>
        </p:nvSpPr>
        <p:spPr/>
        <p:txBody>
          <a:bodyPr>
            <a:normAutofit/>
          </a:bodyPr>
          <a:lstStyle/>
          <a:p>
            <a:pPr marL="539750" indent="-539750">
              <a:buFont typeface="Wingdings" panose="05000000000000000000" pitchFamily="2" charset="2"/>
              <a:buChar char="q"/>
            </a:pPr>
            <a:r>
              <a:rPr lang="en-US" sz="2400" dirty="0"/>
              <a:t>Lists</a:t>
            </a:r>
          </a:p>
          <a:p>
            <a:pPr marL="539750" indent="-539750">
              <a:buFont typeface="Wingdings" panose="05000000000000000000" pitchFamily="2" charset="2"/>
              <a:buChar char="q"/>
            </a:pPr>
            <a:r>
              <a:rPr lang="en-US" sz="2400" dirty="0"/>
              <a:t>Completing Entry Forms</a:t>
            </a:r>
          </a:p>
          <a:p>
            <a:pPr marL="539750" indent="-539750">
              <a:buFont typeface="Wingdings" panose="05000000000000000000" pitchFamily="2" charset="2"/>
              <a:buChar char="q"/>
            </a:pPr>
            <a:r>
              <a:rPr lang="en-US" sz="2400" dirty="0"/>
              <a:t>Graphs and Charts</a:t>
            </a:r>
          </a:p>
          <a:p>
            <a:pPr marL="539750" indent="-539750">
              <a:buFont typeface="Wingdings" panose="05000000000000000000" pitchFamily="2" charset="2"/>
              <a:buChar char="q"/>
            </a:pPr>
            <a:r>
              <a:rPr lang="en-US" sz="2400" dirty="0"/>
              <a:t>Drawing, diagrams and plans</a:t>
            </a:r>
          </a:p>
        </p:txBody>
      </p:sp>
    </p:spTree>
    <p:extLst>
      <p:ext uri="{BB962C8B-B14F-4D97-AF65-F5344CB8AC3E}">
        <p14:creationId xmlns:p14="http://schemas.microsoft.com/office/powerpoint/2010/main" val="3163624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264B7-A18A-4E7B-9637-F5098F85C1B4}"/>
              </a:ext>
            </a:extLst>
          </p:cNvPr>
          <p:cNvSpPr>
            <a:spLocks noGrp="1"/>
          </p:cNvSpPr>
          <p:nvPr>
            <p:ph type="title"/>
          </p:nvPr>
        </p:nvSpPr>
        <p:spPr/>
        <p:txBody>
          <a:bodyPr/>
          <a:lstStyle/>
          <a:p>
            <a:r>
              <a:rPr lang="en-US" dirty="0"/>
              <a:t>Learning Outcomes</a:t>
            </a:r>
            <a:endParaRPr lang="en-CA" dirty="0"/>
          </a:p>
        </p:txBody>
      </p:sp>
      <p:sp>
        <p:nvSpPr>
          <p:cNvPr id="3" name="Content Placeholder 2">
            <a:extLst>
              <a:ext uri="{FF2B5EF4-FFF2-40B4-BE49-F238E27FC236}">
                <a16:creationId xmlns:a16="http://schemas.microsoft.com/office/drawing/2014/main" id="{1B92319D-F523-4216-938D-9C66E3AFF4FC}"/>
              </a:ext>
            </a:extLst>
          </p:cNvPr>
          <p:cNvSpPr>
            <a:spLocks noGrp="1"/>
          </p:cNvSpPr>
          <p:nvPr>
            <p:ph idx="1"/>
          </p:nvPr>
        </p:nvSpPr>
        <p:spPr/>
        <p:txBody>
          <a:bodyPr>
            <a:normAutofit lnSpcReduction="10000"/>
          </a:bodyPr>
          <a:lstStyle/>
          <a:p>
            <a:pPr marL="342900" marR="38100" lvl="0" indent="-342900" fontAlgn="base">
              <a:buFont typeface="Symbol" panose="05050102010706020507" pitchFamily="18" charset="2"/>
              <a:buChar char=""/>
            </a:pPr>
            <a:r>
              <a:rPr lang="en-CA" sz="2400" dirty="0">
                <a:effectLst/>
                <a:latin typeface="Calibri" panose="020F0502020204030204" pitchFamily="34" charset="0"/>
                <a:ea typeface="Times New Roman" panose="02020603050405020304" pitchFamily="18" charset="0"/>
              </a:rPr>
              <a:t>Demonstrate understanding of Document Use as an essential skill and how it applies in the workplace.</a:t>
            </a:r>
            <a:endParaRPr lang="en-CA" sz="2400" dirty="0">
              <a:effectLst/>
              <a:latin typeface="Times New Roman" panose="02020603050405020304" pitchFamily="18" charset="0"/>
              <a:ea typeface="Times New Roman" panose="02020603050405020304" pitchFamily="18" charset="0"/>
            </a:endParaRPr>
          </a:p>
          <a:p>
            <a:pPr marL="342900" marR="38100" lvl="0" indent="-342900" fontAlgn="base">
              <a:buFont typeface="Symbol" panose="05050102010706020507" pitchFamily="18" charset="2"/>
              <a:buChar char=""/>
            </a:pPr>
            <a:r>
              <a:rPr lang="en-CA" sz="2400" dirty="0">
                <a:effectLst/>
                <a:latin typeface="Calibri" panose="020F0502020204030204" pitchFamily="34" charset="0"/>
                <a:ea typeface="Times New Roman" panose="02020603050405020304" pitchFamily="18" charset="0"/>
              </a:rPr>
              <a:t>Navigate the document process in a step-by-step manner.</a:t>
            </a:r>
            <a:endParaRPr lang="en-CA" sz="2400" dirty="0">
              <a:effectLst/>
              <a:latin typeface="Times New Roman" panose="02020603050405020304" pitchFamily="18" charset="0"/>
              <a:ea typeface="Times New Roman" panose="02020603050405020304" pitchFamily="18" charset="0"/>
            </a:endParaRPr>
          </a:p>
          <a:p>
            <a:pPr marL="342900" marR="38100" lvl="0" indent="-342900" fontAlgn="base">
              <a:buFont typeface="Symbol" panose="05050102010706020507" pitchFamily="18" charset="2"/>
              <a:buChar char=""/>
            </a:pPr>
            <a:r>
              <a:rPr lang="en-CA" sz="2400" dirty="0">
                <a:effectLst/>
                <a:latin typeface="Calibri" panose="020F0502020204030204" pitchFamily="34" charset="0"/>
                <a:ea typeface="Times New Roman" panose="02020603050405020304" pitchFamily="18" charset="0"/>
              </a:rPr>
              <a:t>Recognize the importance of accurately entering and locating information in a variety of document templates such as forms, tables, lists and schedules.</a:t>
            </a:r>
            <a:endParaRPr lang="en-CA" sz="2400" dirty="0">
              <a:effectLst/>
              <a:latin typeface="Times New Roman" panose="02020603050405020304" pitchFamily="18" charset="0"/>
              <a:ea typeface="Times New Roman" panose="02020603050405020304" pitchFamily="18" charset="0"/>
            </a:endParaRPr>
          </a:p>
          <a:p>
            <a:pPr marL="342900" marR="38100" lvl="0" indent="-342900" fontAlgn="base">
              <a:buFont typeface="Symbol" panose="05050102010706020507" pitchFamily="18" charset="2"/>
              <a:buChar char=""/>
            </a:pPr>
            <a:r>
              <a:rPr lang="en-CA" sz="2400" dirty="0">
                <a:effectLst/>
                <a:latin typeface="Calibri" panose="020F0502020204030204" pitchFamily="34" charset="0"/>
                <a:ea typeface="Times New Roman" panose="02020603050405020304" pitchFamily="18" charset="0"/>
              </a:rPr>
              <a:t>Identify various symbols, signs and legend markers.</a:t>
            </a:r>
            <a:endParaRPr lang="en-CA" sz="2400" dirty="0">
              <a:effectLst/>
              <a:latin typeface="Times New Roman" panose="02020603050405020304" pitchFamily="18" charset="0"/>
              <a:ea typeface="Times New Roman" panose="02020603050405020304" pitchFamily="18" charset="0"/>
            </a:endParaRPr>
          </a:p>
          <a:p>
            <a:pPr marL="342900" marR="38100" lvl="0" indent="-342900" fontAlgn="base">
              <a:buFont typeface="Symbol" panose="05050102010706020507" pitchFamily="18" charset="2"/>
              <a:buChar char=""/>
            </a:pPr>
            <a:r>
              <a:rPr lang="en-CA" sz="2400" dirty="0">
                <a:effectLst/>
                <a:latin typeface="Calibri" panose="020F0502020204030204" pitchFamily="34" charset="0"/>
                <a:ea typeface="Times New Roman" panose="02020603050405020304" pitchFamily="18" charset="0"/>
              </a:rPr>
              <a:t>Recognize the importance of following instructions and reporting details in an objective fact-based manner</a:t>
            </a:r>
            <a:endParaRPr lang="en-CA" sz="2400" dirty="0">
              <a:effectLst/>
              <a:latin typeface="Times New Roman" panose="02020603050405020304" pitchFamily="18" charset="0"/>
              <a:ea typeface="Times New Roman" panose="02020603050405020304" pitchFamily="18" charset="0"/>
            </a:endParaRPr>
          </a:p>
          <a:p>
            <a:endParaRPr lang="en-CA" dirty="0"/>
          </a:p>
        </p:txBody>
      </p:sp>
    </p:spTree>
    <p:extLst>
      <p:ext uri="{BB962C8B-B14F-4D97-AF65-F5344CB8AC3E}">
        <p14:creationId xmlns:p14="http://schemas.microsoft.com/office/powerpoint/2010/main" val="420079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7A480-871D-4B44-9D24-A3327FEC70DC}"/>
              </a:ext>
            </a:extLst>
          </p:cNvPr>
          <p:cNvSpPr>
            <a:spLocks noGrp="1"/>
          </p:cNvSpPr>
          <p:nvPr>
            <p:ph type="title"/>
          </p:nvPr>
        </p:nvSpPr>
        <p:spPr>
          <a:xfrm>
            <a:off x="1097280" y="286603"/>
            <a:ext cx="10058400" cy="1450757"/>
          </a:xfrm>
        </p:spPr>
        <p:txBody>
          <a:bodyPr anchor="b">
            <a:normAutofit/>
          </a:bodyPr>
          <a:lstStyle/>
          <a:p>
            <a:r>
              <a:rPr lang="en-US" dirty="0"/>
              <a:t>What to Expect from this Workshop</a:t>
            </a:r>
            <a:endParaRPr lang="en-CA" dirty="0"/>
          </a:p>
        </p:txBody>
      </p:sp>
      <p:sp>
        <p:nvSpPr>
          <p:cNvPr id="3" name="Content Placeholder 2">
            <a:extLst>
              <a:ext uri="{FF2B5EF4-FFF2-40B4-BE49-F238E27FC236}">
                <a16:creationId xmlns:a16="http://schemas.microsoft.com/office/drawing/2014/main" id="{C90D9027-950E-4E19-8E87-DA6AE0906222}"/>
              </a:ext>
            </a:extLst>
          </p:cNvPr>
          <p:cNvSpPr>
            <a:spLocks noGrp="1"/>
          </p:cNvSpPr>
          <p:nvPr>
            <p:ph sz="half" idx="1"/>
          </p:nvPr>
        </p:nvSpPr>
        <p:spPr>
          <a:xfrm>
            <a:off x="1097279" y="2120900"/>
            <a:ext cx="5573028" cy="3748193"/>
          </a:xfrm>
        </p:spPr>
        <p:txBody>
          <a:bodyPr>
            <a:noAutofit/>
          </a:bodyPr>
          <a:lstStyle/>
          <a:p>
            <a:pPr>
              <a:lnSpc>
                <a:spcPct val="100000"/>
              </a:lnSpc>
            </a:pPr>
            <a:r>
              <a:rPr lang="en-US" sz="2000" dirty="0">
                <a:latin typeface="Calibri" panose="020F0502020204030204" pitchFamily="34" charset="0"/>
                <a:cs typeface="Calibri" panose="020F0502020204030204" pitchFamily="34" charset="0"/>
              </a:rPr>
              <a:t>Gain familiarity with different types of documents.</a:t>
            </a:r>
          </a:p>
          <a:p>
            <a:pPr>
              <a:lnSpc>
                <a:spcPct val="100000"/>
              </a:lnSpc>
            </a:pPr>
            <a:r>
              <a:rPr lang="en-US" sz="2000" dirty="0">
                <a:latin typeface="Calibri" panose="020F0502020204030204" pitchFamily="34" charset="0"/>
                <a:cs typeface="Calibri" panose="020F0502020204030204" pitchFamily="34" charset="0"/>
              </a:rPr>
              <a:t>Learn how to effectively navigate documents.</a:t>
            </a:r>
          </a:p>
          <a:p>
            <a:pPr>
              <a:lnSpc>
                <a:spcPct val="100000"/>
              </a:lnSpc>
            </a:pPr>
            <a:r>
              <a:rPr lang="en-US" sz="2000" dirty="0">
                <a:latin typeface="Calibri" panose="020F0502020204030204" pitchFamily="34" charset="0"/>
                <a:cs typeface="Calibri" panose="020F0502020204030204" pitchFamily="34" charset="0"/>
              </a:rPr>
              <a:t>Look at how documents are organized.</a:t>
            </a:r>
          </a:p>
          <a:p>
            <a:pPr>
              <a:lnSpc>
                <a:spcPct val="100000"/>
              </a:lnSpc>
            </a:pPr>
            <a:r>
              <a:rPr lang="en-US" sz="2000" dirty="0">
                <a:latin typeface="Calibri" panose="020F0502020204030204" pitchFamily="34" charset="0"/>
                <a:cs typeface="Calibri" panose="020F0502020204030204" pitchFamily="34" charset="0"/>
              </a:rPr>
              <a:t>Practice special reading skills such as skimming and scanning.</a:t>
            </a:r>
          </a:p>
          <a:p>
            <a:pPr>
              <a:lnSpc>
                <a:spcPct val="100000"/>
              </a:lnSpc>
            </a:pPr>
            <a:r>
              <a:rPr lang="en-US" sz="2000" dirty="0">
                <a:latin typeface="Calibri" panose="020F0502020204030204" pitchFamily="34" charset="0"/>
                <a:cs typeface="Calibri" panose="020F0502020204030204" pitchFamily="34" charset="0"/>
              </a:rPr>
              <a:t>Learn about and practice filling in / completing documents with short and long responses.</a:t>
            </a:r>
          </a:p>
          <a:p>
            <a:pPr>
              <a:lnSpc>
                <a:spcPct val="100000"/>
              </a:lnSpc>
            </a:pPr>
            <a:r>
              <a:rPr lang="en-US" sz="2000" dirty="0">
                <a:latin typeface="Calibri" panose="020F0502020204030204" pitchFamily="34" charset="0"/>
                <a:cs typeface="Calibri" panose="020F0502020204030204" pitchFamily="34" charset="0"/>
              </a:rPr>
              <a:t>Consider the effective organizing and designing of documents.</a:t>
            </a:r>
            <a:endParaRPr lang="en-CA" sz="2000" dirty="0">
              <a:latin typeface="Calibri" panose="020F0502020204030204" pitchFamily="34" charset="0"/>
              <a:cs typeface="Calibri" panose="020F0502020204030204" pitchFamily="34" charset="0"/>
            </a:endParaRPr>
          </a:p>
        </p:txBody>
      </p:sp>
      <p:pic>
        <p:nvPicPr>
          <p:cNvPr id="2050" name="Picture 2" descr="Document Writing, Step by Step (with Templates) - Focus">
            <a:extLst>
              <a:ext uri="{FF2B5EF4-FFF2-40B4-BE49-F238E27FC236}">
                <a16:creationId xmlns:a16="http://schemas.microsoft.com/office/drawing/2014/main" id="{4A93DC6E-A144-4579-9A88-C286BFC4FC0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47909" y="2486611"/>
            <a:ext cx="5201329" cy="3016770"/>
          </a:xfrm>
          <a:prstGeom prst="rect">
            <a:avLst/>
          </a:prstGeom>
          <a:solidFill>
            <a:srgbClr val="FFFFFF"/>
          </a:solidFill>
        </p:spPr>
      </p:pic>
    </p:spTree>
    <p:extLst>
      <p:ext uri="{BB962C8B-B14F-4D97-AF65-F5344CB8AC3E}">
        <p14:creationId xmlns:p14="http://schemas.microsoft.com/office/powerpoint/2010/main" val="340126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515FC-4D19-4C65-9CD8-AEFA07E75DE0}"/>
              </a:ext>
            </a:extLst>
          </p:cNvPr>
          <p:cNvSpPr>
            <a:spLocks noGrp="1"/>
          </p:cNvSpPr>
          <p:nvPr>
            <p:ph type="title"/>
          </p:nvPr>
        </p:nvSpPr>
        <p:spPr/>
        <p:txBody>
          <a:bodyPr/>
          <a:lstStyle/>
          <a:p>
            <a:r>
              <a:rPr lang="en-US" dirty="0"/>
              <a:t>Introduction</a:t>
            </a:r>
            <a:endParaRPr lang="en-CA" dirty="0"/>
          </a:p>
        </p:txBody>
      </p:sp>
      <p:sp>
        <p:nvSpPr>
          <p:cNvPr id="5" name="Content Placeholder 4">
            <a:extLst>
              <a:ext uri="{FF2B5EF4-FFF2-40B4-BE49-F238E27FC236}">
                <a16:creationId xmlns:a16="http://schemas.microsoft.com/office/drawing/2014/main" id="{E0F9A453-6FC9-4982-8272-F6B9317937FB}"/>
              </a:ext>
            </a:extLst>
          </p:cNvPr>
          <p:cNvSpPr>
            <a:spLocks noGrp="1"/>
          </p:cNvSpPr>
          <p:nvPr>
            <p:ph idx="1"/>
          </p:nvPr>
        </p:nvSpPr>
        <p:spPr/>
        <p:txBody>
          <a:bodyPr>
            <a:normAutofit lnSpcReduction="10000"/>
          </a:bodyPr>
          <a:lstStyle/>
          <a:p>
            <a:r>
              <a:rPr lang="en-CA" sz="2000" dirty="0">
                <a:effectLst/>
                <a:latin typeface="Calibri" panose="020F0502020204030204" pitchFamily="34" charset="0"/>
                <a:ea typeface="Times New Roman" panose="02020603050405020304" pitchFamily="18" charset="0"/>
              </a:rPr>
              <a:t>A document is a written, printed, drawn, photographed or electronic piece of information that provides evidence or proof, and is viewed as an official record.</a:t>
            </a:r>
          </a:p>
          <a:p>
            <a:r>
              <a:rPr lang="en-CA" sz="2000" dirty="0">
                <a:effectLst/>
                <a:latin typeface="Calibri" panose="020F0502020204030204" pitchFamily="34" charset="0"/>
                <a:ea typeface="Times New Roman" panose="02020603050405020304" pitchFamily="18" charset="0"/>
              </a:rPr>
              <a:t>Examples of documents are drivers’ licence, passports, employment contracts, bills of sale, mortgage documents and the list goes on.</a:t>
            </a:r>
          </a:p>
          <a:p>
            <a:r>
              <a:rPr lang="en-CA" sz="2000" dirty="0">
                <a:latin typeface="Calibri" panose="020F0502020204030204" pitchFamily="34" charset="0"/>
              </a:rPr>
              <a:t>Documents are set up in structured templates, have exact wording and require factual information.</a:t>
            </a:r>
          </a:p>
          <a:p>
            <a:r>
              <a:rPr lang="en-CA" sz="2000" dirty="0">
                <a:latin typeface="Calibri" panose="020F0502020204030204" pitchFamily="34" charset="0"/>
              </a:rPr>
              <a:t>Legal documents are used as evidence to verify identity, credentials, education, ability, etc.</a:t>
            </a:r>
          </a:p>
          <a:p>
            <a:r>
              <a:rPr lang="en-CA" sz="2000" dirty="0">
                <a:latin typeface="Calibri" panose="020F0502020204030204" pitchFamily="34" charset="0"/>
              </a:rPr>
              <a:t>Workplace documents may be used in court and other legal situations to support or defend the organization’s position on legal matters.</a:t>
            </a:r>
            <a:endParaRPr lang="en-CA" sz="2000" dirty="0"/>
          </a:p>
        </p:txBody>
      </p:sp>
    </p:spTree>
    <p:extLst>
      <p:ext uri="{BB962C8B-B14F-4D97-AF65-F5344CB8AC3E}">
        <p14:creationId xmlns:p14="http://schemas.microsoft.com/office/powerpoint/2010/main" val="341802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584E6-F778-482A-8306-182949177939}"/>
              </a:ext>
            </a:extLst>
          </p:cNvPr>
          <p:cNvSpPr>
            <a:spLocks noGrp="1"/>
          </p:cNvSpPr>
          <p:nvPr>
            <p:ph type="title"/>
          </p:nvPr>
        </p:nvSpPr>
        <p:spPr/>
        <p:txBody>
          <a:bodyPr/>
          <a:lstStyle/>
          <a:p>
            <a:r>
              <a:rPr lang="en-US" dirty="0"/>
              <a:t>Document Types</a:t>
            </a:r>
            <a:endParaRPr lang="en-CA" dirty="0"/>
          </a:p>
        </p:txBody>
      </p:sp>
      <p:sp>
        <p:nvSpPr>
          <p:cNvPr id="3" name="Content Placeholder 2">
            <a:extLst>
              <a:ext uri="{FF2B5EF4-FFF2-40B4-BE49-F238E27FC236}">
                <a16:creationId xmlns:a16="http://schemas.microsoft.com/office/drawing/2014/main" id="{6AB2216E-C1AF-4D7E-A92B-B1054AB9F900}"/>
              </a:ext>
            </a:extLst>
          </p:cNvPr>
          <p:cNvSpPr>
            <a:spLocks noGrp="1"/>
          </p:cNvSpPr>
          <p:nvPr>
            <p:ph idx="1"/>
          </p:nvPr>
        </p:nvSpPr>
        <p:spPr/>
        <p:txBody>
          <a:bodyPr>
            <a:normAutofit lnSpcReduction="10000"/>
          </a:bodyPr>
          <a:lstStyle/>
          <a:p>
            <a:r>
              <a:rPr lang="en-US" dirty="0"/>
              <a:t>Documents are the medium for many workplace reading and writing tasks.</a:t>
            </a:r>
          </a:p>
          <a:p>
            <a:r>
              <a:rPr lang="en-US" dirty="0"/>
              <a:t>Document types include:</a:t>
            </a:r>
          </a:p>
          <a:p>
            <a:pPr lvl="1"/>
            <a:r>
              <a:rPr lang="en-US" dirty="0"/>
              <a:t>Entry forms (fillable forms)</a:t>
            </a:r>
          </a:p>
          <a:p>
            <a:pPr lvl="1"/>
            <a:r>
              <a:rPr lang="en-US" dirty="0"/>
              <a:t>Lists</a:t>
            </a:r>
          </a:p>
          <a:p>
            <a:pPr lvl="1"/>
            <a:r>
              <a:rPr lang="en-US" dirty="0"/>
              <a:t>Graphs and charts</a:t>
            </a:r>
          </a:p>
          <a:p>
            <a:pPr lvl="1"/>
            <a:r>
              <a:rPr lang="en-US" dirty="0"/>
              <a:t>Mimetic documents (drawings, diagrams, plans)</a:t>
            </a:r>
          </a:p>
          <a:p>
            <a:r>
              <a:rPr lang="en-US" dirty="0"/>
              <a:t>Documents can be paper based or digital.</a:t>
            </a:r>
          </a:p>
          <a:p>
            <a:r>
              <a:rPr lang="en-US" dirty="0"/>
              <a:t>Many workers will use documents in the course of their work:</a:t>
            </a:r>
          </a:p>
          <a:p>
            <a:pPr lvl="1"/>
            <a:r>
              <a:rPr lang="en-US" dirty="0"/>
              <a:t>Retrieving information from a variety of forms, directories, maps, databases, code books, etc.</a:t>
            </a:r>
          </a:p>
          <a:p>
            <a:pPr lvl="1"/>
            <a:r>
              <a:rPr lang="en-US" dirty="0"/>
              <a:t>Entering information in logbooks, entry forms, and computer terminals</a:t>
            </a:r>
          </a:p>
          <a:p>
            <a:pPr lvl="1"/>
            <a:endParaRPr lang="en-CA" dirty="0"/>
          </a:p>
        </p:txBody>
      </p:sp>
      <p:sp>
        <p:nvSpPr>
          <p:cNvPr id="4" name="TextBox 3">
            <a:extLst>
              <a:ext uri="{FF2B5EF4-FFF2-40B4-BE49-F238E27FC236}">
                <a16:creationId xmlns:a16="http://schemas.microsoft.com/office/drawing/2014/main" id="{92B61FC0-052D-4D48-A63C-A57F9C334027}"/>
              </a:ext>
            </a:extLst>
          </p:cNvPr>
          <p:cNvSpPr txBox="1"/>
          <p:nvPr/>
        </p:nvSpPr>
        <p:spPr>
          <a:xfrm>
            <a:off x="6996418" y="2810312"/>
            <a:ext cx="3796920" cy="18158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800" dirty="0"/>
              <a:t>What are some forms you have recently completed at work, school in community?</a:t>
            </a:r>
            <a:endParaRPr lang="en-CA" sz="2800" dirty="0"/>
          </a:p>
        </p:txBody>
      </p:sp>
    </p:spTree>
    <p:extLst>
      <p:ext uri="{BB962C8B-B14F-4D97-AF65-F5344CB8AC3E}">
        <p14:creationId xmlns:p14="http://schemas.microsoft.com/office/powerpoint/2010/main" val="190817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4F1B5-BD99-4379-AB5C-73712C8F1EFE}"/>
              </a:ext>
            </a:extLst>
          </p:cNvPr>
          <p:cNvSpPr>
            <a:spLocks noGrp="1"/>
          </p:cNvSpPr>
          <p:nvPr>
            <p:ph type="title"/>
          </p:nvPr>
        </p:nvSpPr>
        <p:spPr/>
        <p:txBody>
          <a:bodyPr/>
          <a:lstStyle/>
          <a:p>
            <a:r>
              <a:rPr lang="en-US" dirty="0"/>
              <a:t>Document Use is on the Rise</a:t>
            </a:r>
            <a:endParaRPr lang="en-CA" dirty="0"/>
          </a:p>
        </p:txBody>
      </p:sp>
      <p:sp>
        <p:nvSpPr>
          <p:cNvPr id="3" name="Content Placeholder 2">
            <a:extLst>
              <a:ext uri="{FF2B5EF4-FFF2-40B4-BE49-F238E27FC236}">
                <a16:creationId xmlns:a16="http://schemas.microsoft.com/office/drawing/2014/main" id="{827B5861-97D6-4DB7-BC84-59091168FBD3}"/>
              </a:ext>
            </a:extLst>
          </p:cNvPr>
          <p:cNvSpPr>
            <a:spLocks noGrp="1"/>
          </p:cNvSpPr>
          <p:nvPr>
            <p:ph idx="1"/>
          </p:nvPr>
        </p:nvSpPr>
        <p:spPr>
          <a:xfrm>
            <a:off x="1097280" y="2108201"/>
            <a:ext cx="10058400" cy="4124819"/>
          </a:xfrm>
        </p:spPr>
        <p:txBody>
          <a:bodyPr>
            <a:normAutofit/>
          </a:bodyPr>
          <a:lstStyle/>
          <a:p>
            <a:r>
              <a:rPr lang="en-US" dirty="0"/>
              <a:t>Information exists in a variety of formats which use a combination of text, numbers, drawings and schematics.</a:t>
            </a:r>
          </a:p>
          <a:p>
            <a:r>
              <a:rPr lang="en-US" dirty="0"/>
              <a:t>The variety and complexity of documents is increasing as more information is gathered and used in work processes.</a:t>
            </a:r>
          </a:p>
        </p:txBody>
      </p:sp>
      <p:pic>
        <p:nvPicPr>
          <p:cNvPr id="1026" name="Picture 2" descr="Policies and Procedures in the Workplace: The Ultimate Guide [2021] |  i-Sight">
            <a:extLst>
              <a:ext uri="{FF2B5EF4-FFF2-40B4-BE49-F238E27FC236}">
                <a16:creationId xmlns:a16="http://schemas.microsoft.com/office/drawing/2014/main" id="{2EBB3A59-98E1-4714-9FF7-3A18860ABE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501791"/>
            <a:ext cx="6096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1291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4F1B5-BD99-4379-AB5C-73712C8F1EFE}"/>
              </a:ext>
            </a:extLst>
          </p:cNvPr>
          <p:cNvSpPr>
            <a:spLocks noGrp="1"/>
          </p:cNvSpPr>
          <p:nvPr>
            <p:ph type="title"/>
          </p:nvPr>
        </p:nvSpPr>
        <p:spPr/>
        <p:txBody>
          <a:bodyPr/>
          <a:lstStyle/>
          <a:p>
            <a:r>
              <a:rPr lang="en-US" dirty="0"/>
              <a:t>Document Use is on the Rise</a:t>
            </a:r>
            <a:endParaRPr lang="en-CA" dirty="0"/>
          </a:p>
        </p:txBody>
      </p:sp>
      <p:sp>
        <p:nvSpPr>
          <p:cNvPr id="3" name="Content Placeholder 2">
            <a:extLst>
              <a:ext uri="{FF2B5EF4-FFF2-40B4-BE49-F238E27FC236}">
                <a16:creationId xmlns:a16="http://schemas.microsoft.com/office/drawing/2014/main" id="{827B5861-97D6-4DB7-BC84-59091168FBD3}"/>
              </a:ext>
            </a:extLst>
          </p:cNvPr>
          <p:cNvSpPr>
            <a:spLocks noGrp="1"/>
          </p:cNvSpPr>
          <p:nvPr>
            <p:ph idx="1"/>
          </p:nvPr>
        </p:nvSpPr>
        <p:spPr>
          <a:xfrm>
            <a:off x="1097280" y="2108201"/>
            <a:ext cx="10058400" cy="4124819"/>
          </a:xfrm>
        </p:spPr>
        <p:txBody>
          <a:bodyPr>
            <a:normAutofit/>
          </a:bodyPr>
          <a:lstStyle/>
          <a:p>
            <a:r>
              <a:rPr lang="en-US" dirty="0"/>
              <a:t>Legislative requirements including safety are some common drivers of document collection in the workplace.</a:t>
            </a:r>
          </a:p>
          <a:p>
            <a:pPr lvl="1"/>
            <a:r>
              <a:rPr lang="en-US" dirty="0"/>
              <a:t>Human resources – employee performance, hiring and promotion decisions, discipline and termination.</a:t>
            </a:r>
          </a:p>
          <a:p>
            <a:pPr lvl="1"/>
            <a:r>
              <a:rPr lang="en-US" dirty="0"/>
              <a:t>Safety – safe work procedures</a:t>
            </a:r>
          </a:p>
          <a:p>
            <a:pPr lvl="1"/>
            <a:r>
              <a:rPr lang="en-US" dirty="0"/>
              <a:t>Project management – planning and organizing, obtaining regulatory approval, scheduling</a:t>
            </a:r>
          </a:p>
          <a:p>
            <a:pPr lvl="1"/>
            <a:r>
              <a:rPr lang="en-US" dirty="0"/>
              <a:t>Customer service – policies and procedures to meet customer needs, managing client/customer data</a:t>
            </a:r>
          </a:p>
          <a:p>
            <a:pPr lvl="1"/>
            <a:r>
              <a:rPr lang="en-US" dirty="0"/>
              <a:t>Privacy and confidentiality – information gathered and maintained in a safe and responsible manner respecting privacy</a:t>
            </a:r>
            <a:endParaRPr lang="en-CA" dirty="0"/>
          </a:p>
        </p:txBody>
      </p:sp>
    </p:spTree>
    <p:extLst>
      <p:ext uri="{BB962C8B-B14F-4D97-AF65-F5344CB8AC3E}">
        <p14:creationId xmlns:p14="http://schemas.microsoft.com/office/powerpoint/2010/main" val="1038094548"/>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F9087C43CBCD49AC32F09E8C6C576C" ma:contentTypeVersion="15" ma:contentTypeDescription="Create a new document." ma:contentTypeScope="" ma:versionID="857454f94b77be2b149b42052240623a">
  <xsd:schema xmlns:xsd="http://www.w3.org/2001/XMLSchema" xmlns:xs="http://www.w3.org/2001/XMLSchema" xmlns:p="http://schemas.microsoft.com/office/2006/metadata/properties" xmlns:ns2="ad645e29-da90-4e97-abbf-4b45fabb942b" xmlns:ns3="12571975-f2fe-44ba-a898-e98c277f3020" targetNamespace="http://schemas.microsoft.com/office/2006/metadata/properties" ma:root="true" ma:fieldsID="3390a376040ca2ffa3eb5cfa68ad114a" ns2:_="" ns3:_="">
    <xsd:import namespace="ad645e29-da90-4e97-abbf-4b45fabb942b"/>
    <xsd:import namespace="12571975-f2fe-44ba-a898-e98c277f30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645e29-da90-4e97-abbf-4b45fabb94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4dbc819-4527-4139-bac5-2697d898565d"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2571975-f2fe-44ba-a898-e98c277f302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cbb036b-5345-44ef-a69f-629a753dee6d}" ma:internalName="TaxCatchAll" ma:showField="CatchAllData" ma:web="12571975-f2fe-44ba-a898-e98c277f30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d645e29-da90-4e97-abbf-4b45fabb942b">
      <Terms xmlns="http://schemas.microsoft.com/office/infopath/2007/PartnerControls"/>
    </lcf76f155ced4ddcb4097134ff3c332f>
    <TaxCatchAll xmlns="12571975-f2fe-44ba-a898-e98c277f3020" xsi:nil="true"/>
  </documentManagement>
</p:properties>
</file>

<file path=customXml/itemProps1.xml><?xml version="1.0" encoding="utf-8"?>
<ds:datastoreItem xmlns:ds="http://schemas.openxmlformats.org/officeDocument/2006/customXml" ds:itemID="{6EA7DB00-9F5F-4C94-94B9-4F64AC14011F}"/>
</file>

<file path=customXml/itemProps2.xml><?xml version="1.0" encoding="utf-8"?>
<ds:datastoreItem xmlns:ds="http://schemas.openxmlformats.org/officeDocument/2006/customXml" ds:itemID="{07E2FDCE-79C2-44B0-8FE1-B335B15798C3}"/>
</file>

<file path=customXml/itemProps3.xml><?xml version="1.0" encoding="utf-8"?>
<ds:datastoreItem xmlns:ds="http://schemas.openxmlformats.org/officeDocument/2006/customXml" ds:itemID="{2A3F49AA-CDBC-46BC-9BDF-9E24830B0F5B}"/>
</file>

<file path=docProps/app.xml><?xml version="1.0" encoding="utf-8"?>
<Properties xmlns="http://schemas.openxmlformats.org/officeDocument/2006/extended-properties" xmlns:vt="http://schemas.openxmlformats.org/officeDocument/2006/docPropsVTypes">
  <Template>{D009A1B0-61D5-4A96-8ED1-7496C358EFC7}tf56160789_win32</Template>
  <TotalTime>0</TotalTime>
  <Words>1950</Words>
  <Application>Microsoft Office PowerPoint</Application>
  <PresentationFormat>Widescreen</PresentationFormat>
  <Paragraphs>184</Paragraphs>
  <Slides>32</Slides>
  <Notes>5</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Bookman Old Style</vt:lpstr>
      <vt:lpstr>Calibri</vt:lpstr>
      <vt:lpstr>Franklin Gothic Book</vt:lpstr>
      <vt:lpstr>Symbol</vt:lpstr>
      <vt:lpstr>Times New Roman</vt:lpstr>
      <vt:lpstr>Wingdings</vt:lpstr>
      <vt:lpstr>1_RetrospectVTI</vt:lpstr>
      <vt:lpstr>Document Use Workshop</vt:lpstr>
      <vt:lpstr>Thank you to our funders:</vt:lpstr>
      <vt:lpstr>The Essential Skills</vt:lpstr>
      <vt:lpstr>Learning Outcomes</vt:lpstr>
      <vt:lpstr>What to Expect from this Workshop</vt:lpstr>
      <vt:lpstr>Introduction</vt:lpstr>
      <vt:lpstr>Document Types</vt:lpstr>
      <vt:lpstr>Document Use is on the Rise</vt:lpstr>
      <vt:lpstr>Document Use is on the Rise</vt:lpstr>
      <vt:lpstr>Document Navigation (page 4)</vt:lpstr>
      <vt:lpstr>1. Understand Document Structure</vt:lpstr>
      <vt:lpstr>Activity: Sample Documents</vt:lpstr>
      <vt:lpstr>2. Skimming</vt:lpstr>
      <vt:lpstr>2. Skimming</vt:lpstr>
      <vt:lpstr>Activity 2: Skimming</vt:lpstr>
      <vt:lpstr>3. Scanning</vt:lpstr>
      <vt:lpstr>Scanning: Charts &amp; Tables</vt:lpstr>
      <vt:lpstr>Example: Employee Shifts (p. 13)</vt:lpstr>
      <vt:lpstr>Activity 4 – Employee Deductions (p. 15)</vt:lpstr>
      <vt:lpstr>Scanning: Technical Drawings</vt:lpstr>
      <vt:lpstr>4. Use Information</vt:lpstr>
      <vt:lpstr>Flowchart</vt:lpstr>
      <vt:lpstr>Policies and Procedures</vt:lpstr>
      <vt:lpstr>Multiple Choice Tests</vt:lpstr>
      <vt:lpstr>Strategies for MC Tests</vt:lpstr>
      <vt:lpstr>Reading Comprehension Tips</vt:lpstr>
      <vt:lpstr>Reading Comprehension Test - Sample</vt:lpstr>
      <vt:lpstr>Reading Comprehension Test - Sample</vt:lpstr>
      <vt:lpstr>Reading Comprehension Test - Sample</vt:lpstr>
      <vt:lpstr>Session 1: Summary</vt:lpstr>
      <vt:lpstr>Session 1: Summary</vt:lpstr>
      <vt:lpstr>Next Class: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Use Workshop</dc:title>
  <dc:creator>Andrea Canada</dc:creator>
  <cp:lastModifiedBy>Andrea Canada</cp:lastModifiedBy>
  <cp:revision>2</cp:revision>
  <dcterms:created xsi:type="dcterms:W3CDTF">2021-11-15T22:42:51Z</dcterms:created>
  <dcterms:modified xsi:type="dcterms:W3CDTF">2022-08-22T20:09:07Z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0x010100ADF9087C43CBCD49AC32F09E8C6C576C</vt:lpwstr>
  </property>
</Properties>
</file>