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28"/>
  </p:notesMasterIdLst>
  <p:sldIdLst>
    <p:sldId id="257" r:id="rId2"/>
    <p:sldId id="259" r:id="rId3"/>
    <p:sldId id="547" r:id="rId4"/>
    <p:sldId id="546" r:id="rId5"/>
    <p:sldId id="548" r:id="rId6"/>
    <p:sldId id="549" r:id="rId7"/>
    <p:sldId id="550" r:id="rId8"/>
    <p:sldId id="555" r:id="rId9"/>
    <p:sldId id="552" r:id="rId10"/>
    <p:sldId id="557" r:id="rId11"/>
    <p:sldId id="553" r:id="rId12"/>
    <p:sldId id="554" r:id="rId13"/>
    <p:sldId id="559" r:id="rId14"/>
    <p:sldId id="561" r:id="rId15"/>
    <p:sldId id="560" r:id="rId16"/>
    <p:sldId id="568" r:id="rId17"/>
    <p:sldId id="569" r:id="rId18"/>
    <p:sldId id="558" r:id="rId19"/>
    <p:sldId id="562" r:id="rId20"/>
    <p:sldId id="563" r:id="rId21"/>
    <p:sldId id="564" r:id="rId22"/>
    <p:sldId id="565" r:id="rId23"/>
    <p:sldId id="566" r:id="rId24"/>
    <p:sldId id="567" r:id="rId25"/>
    <p:sldId id="540" r:id="rId26"/>
    <p:sldId id="54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1FAF9B-508D-43EC-90D6-7F91E5167F7F}" v="7" dt="2022-07-27T22:43:29.8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0364" autoAdjust="0"/>
  </p:normalViewPr>
  <p:slideViewPr>
    <p:cSldViewPr snapToGrid="0">
      <p:cViewPr varScale="1">
        <p:scale>
          <a:sx n="99" d="100"/>
          <a:sy n="99" d="100"/>
        </p:scale>
        <p:origin x="89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7366b9a83af4bcb4" providerId="LiveId" clId="{8B4776B2-DC6B-4485-AE61-D67573127F50}"/>
    <pc:docChg chg="modSld">
      <pc:chgData name="" userId="7366b9a83af4bcb4" providerId="LiveId" clId="{8B4776B2-DC6B-4485-AE61-D67573127F50}" dt="2021-11-23T15:50:32.888" v="11" actId="20577"/>
      <pc:docMkLst>
        <pc:docMk/>
      </pc:docMkLst>
    </pc:docChg>
  </pc:docChgLst>
  <pc:docChgLst>
    <pc:chgData name="Andrea Canada" userId="7366b9a83af4bcb4" providerId="LiveId" clId="{D184D5AB-124D-495C-A2EC-E8C9BF572E3C}"/>
    <pc:docChg chg="undo custSel addSld delSld modSld">
      <pc:chgData name="Andrea Canada" userId="7366b9a83af4bcb4" providerId="LiveId" clId="{D184D5AB-124D-495C-A2EC-E8C9BF572E3C}" dt="2021-11-16T13:22:38.420" v="9629" actId="5793"/>
      <pc:docMkLst>
        <pc:docMk/>
      </pc:docMkLst>
      <pc:sldChg chg="addSp delSp modSp mod">
        <pc:chgData name="Andrea Canada" userId="7366b9a83af4bcb4" providerId="LiveId" clId="{D184D5AB-124D-495C-A2EC-E8C9BF572E3C}" dt="2021-11-16T02:27:36.118" v="2396" actId="404"/>
        <pc:sldMkLst>
          <pc:docMk/>
          <pc:sldMk cId="4043737824" sldId="257"/>
        </pc:sldMkLst>
        <pc:spChg chg="mod">
          <ac:chgData name="Andrea Canada" userId="7366b9a83af4bcb4" providerId="LiveId" clId="{D184D5AB-124D-495C-A2EC-E8C9BF572E3C}" dt="2021-11-16T02:27:36.118" v="2396" actId="404"/>
          <ac:spMkLst>
            <pc:docMk/>
            <pc:sldMk cId="4043737824" sldId="257"/>
            <ac:spMk id="2" creationId="{78FD68DA-43BA-4508-8DE2-BA9BB7B2FA5B}"/>
          </ac:spMkLst>
        </pc:spChg>
        <pc:spChg chg="mod">
          <ac:chgData name="Andrea Canada" userId="7366b9a83af4bcb4" providerId="LiveId" clId="{D184D5AB-124D-495C-A2EC-E8C9BF572E3C}" dt="2021-11-15T22:44:35.593" v="1" actId="27636"/>
          <ac:spMkLst>
            <pc:docMk/>
            <pc:sldMk cId="4043737824" sldId="257"/>
            <ac:spMk id="3" creationId="{A8E9CFF2-3777-4FF4-A759-8491175B0B7C}"/>
          </ac:spMkLst>
        </pc:spChg>
        <pc:picChg chg="del">
          <ac:chgData name="Andrea Canada" userId="7366b9a83af4bcb4" providerId="LiveId" clId="{D184D5AB-124D-495C-A2EC-E8C9BF572E3C}" dt="2021-11-16T02:27:11.854" v="2388" actId="478"/>
          <ac:picMkLst>
            <pc:docMk/>
            <pc:sldMk cId="4043737824" sldId="257"/>
            <ac:picMk id="5" creationId="{282CF6DD-7FE8-4063-9551-1B7BBCE92ABE}"/>
          </ac:picMkLst>
        </pc:picChg>
        <pc:picChg chg="add mod">
          <ac:chgData name="Andrea Canada" userId="7366b9a83af4bcb4" providerId="LiveId" clId="{D184D5AB-124D-495C-A2EC-E8C9BF572E3C}" dt="2021-11-15T22:44:43.960" v="3" actId="1076"/>
          <ac:picMkLst>
            <pc:docMk/>
            <pc:sldMk cId="4043737824" sldId="257"/>
            <ac:picMk id="7" creationId="{D3D58A4A-8123-4883-AD72-DBFBB2D2E75F}"/>
          </ac:picMkLst>
        </pc:picChg>
        <pc:picChg chg="add mod">
          <ac:chgData name="Andrea Canada" userId="7366b9a83af4bcb4" providerId="LiveId" clId="{D184D5AB-124D-495C-A2EC-E8C9BF572E3C}" dt="2021-11-16T02:27:32.261" v="2394" actId="14100"/>
          <ac:picMkLst>
            <pc:docMk/>
            <pc:sldMk cId="4043737824" sldId="257"/>
            <ac:picMk id="1026" creationId="{14E060AA-1705-476C-AF45-4008DD712AD3}"/>
          </ac:picMkLst>
        </pc:picChg>
      </pc:sldChg>
      <pc:sldChg chg="modSp mod modAnim">
        <pc:chgData name="Andrea Canada" userId="7366b9a83af4bcb4" providerId="LiveId" clId="{D184D5AB-124D-495C-A2EC-E8C9BF572E3C}" dt="2021-11-16T04:26:25.184" v="9367"/>
        <pc:sldMkLst>
          <pc:docMk/>
          <pc:sldMk cId="4200795467" sldId="259"/>
        </pc:sldMkLst>
        <pc:spChg chg="mod">
          <ac:chgData name="Andrea Canada" userId="7366b9a83af4bcb4" providerId="LiveId" clId="{D184D5AB-124D-495C-A2EC-E8C9BF572E3C}" dt="2021-11-15T22:47:21.112" v="30" actId="20577"/>
          <ac:spMkLst>
            <pc:docMk/>
            <pc:sldMk cId="4200795467" sldId="259"/>
            <ac:spMk id="2" creationId="{234264B7-A18A-4E7B-9637-F5098F85C1B4}"/>
          </ac:spMkLst>
        </pc:spChg>
        <pc:spChg chg="mod">
          <ac:chgData name="Andrea Canada" userId="7366b9a83af4bcb4" providerId="LiveId" clId="{D184D5AB-124D-495C-A2EC-E8C9BF572E3C}" dt="2021-11-16T04:26:20.472" v="9366" actId="27636"/>
          <ac:spMkLst>
            <pc:docMk/>
            <pc:sldMk cId="4200795467" sldId="259"/>
            <ac:spMk id="3" creationId="{1B92319D-F523-4216-938D-9C66E3AFF4FC}"/>
          </ac:spMkLst>
        </pc:spChg>
      </pc:sldChg>
      <pc:sldChg chg="modSp new mod">
        <pc:chgData name="Andrea Canada" userId="7366b9a83af4bcb4" providerId="LiveId" clId="{D184D5AB-124D-495C-A2EC-E8C9BF572E3C}" dt="2021-11-16T04:18:22.192" v="9240" actId="20577"/>
        <pc:sldMkLst>
          <pc:docMk/>
          <pc:sldMk cId="1270820985" sldId="540"/>
        </pc:sldMkLst>
        <pc:spChg chg="mod">
          <ac:chgData name="Andrea Canada" userId="7366b9a83af4bcb4" providerId="LiveId" clId="{D184D5AB-124D-495C-A2EC-E8C9BF572E3C}" dt="2021-11-16T03:56:36.584" v="7839" actId="20577"/>
          <ac:spMkLst>
            <pc:docMk/>
            <pc:sldMk cId="1270820985" sldId="540"/>
            <ac:spMk id="2" creationId="{403D3E40-596F-4282-AF6B-1260533D5990}"/>
          </ac:spMkLst>
        </pc:spChg>
        <pc:spChg chg="mod">
          <ac:chgData name="Andrea Canada" userId="7366b9a83af4bcb4" providerId="LiveId" clId="{D184D5AB-124D-495C-A2EC-E8C9BF572E3C}" dt="2021-11-16T04:18:22.192" v="9240" actId="20577"/>
          <ac:spMkLst>
            <pc:docMk/>
            <pc:sldMk cId="1270820985" sldId="540"/>
            <ac:spMk id="3" creationId="{F8E7F472-DAAF-49F5-9448-6800C60C8F69}"/>
          </ac:spMkLst>
        </pc:spChg>
      </pc:sldChg>
      <pc:sldChg chg="modSp new mod">
        <pc:chgData name="Andrea Canada" userId="7366b9a83af4bcb4" providerId="LiveId" clId="{D184D5AB-124D-495C-A2EC-E8C9BF572E3C}" dt="2021-11-16T04:26:12.291" v="9363" actId="20577"/>
        <pc:sldMkLst>
          <pc:docMk/>
          <pc:sldMk cId="3163624002" sldId="543"/>
        </pc:sldMkLst>
        <pc:spChg chg="mod">
          <ac:chgData name="Andrea Canada" userId="7366b9a83af4bcb4" providerId="LiveId" clId="{D184D5AB-124D-495C-A2EC-E8C9BF572E3C}" dt="2021-11-16T04:19:23.900" v="9260" actId="20577"/>
          <ac:spMkLst>
            <pc:docMk/>
            <pc:sldMk cId="3163624002" sldId="543"/>
            <ac:spMk id="2" creationId="{82B8D733-C650-4E9C-B5D6-273A826AB920}"/>
          </ac:spMkLst>
        </pc:spChg>
        <pc:spChg chg="mod">
          <ac:chgData name="Andrea Canada" userId="7366b9a83af4bcb4" providerId="LiveId" clId="{D184D5AB-124D-495C-A2EC-E8C9BF572E3C}" dt="2021-11-16T04:26:12.291" v="9363" actId="20577"/>
          <ac:spMkLst>
            <pc:docMk/>
            <pc:sldMk cId="3163624002" sldId="543"/>
            <ac:spMk id="3" creationId="{14C4D3F6-7E96-424C-B393-DE454AC631BE}"/>
          </ac:spMkLst>
        </pc:spChg>
      </pc:sldChg>
    </pc:docChg>
  </pc:docChgLst>
  <pc:docChgLst>
    <pc:chgData userId="7366b9a83af4bcb4" providerId="LiveId" clId="{E9FF61B8-84EF-420A-94E2-9F57E6D27B7A}"/>
    <pc:docChg chg="custSel modSld">
      <pc:chgData name="" userId="7366b9a83af4bcb4" providerId="LiveId" clId="{E9FF61B8-84EF-420A-94E2-9F57E6D27B7A}" dt="2021-12-14T16:46:55.297" v="12" actId="1076"/>
      <pc:docMkLst>
        <pc:docMk/>
      </pc:docMkLst>
      <pc:sldChg chg="modSp">
        <pc:chgData name="" userId="7366b9a83af4bcb4" providerId="LiveId" clId="{E9FF61B8-84EF-420A-94E2-9F57E6D27B7A}" dt="2021-12-14T16:46:55.297" v="12" actId="1076"/>
        <pc:sldMkLst>
          <pc:docMk/>
          <pc:sldMk cId="4043737824" sldId="257"/>
        </pc:sldMkLst>
        <pc:spChg chg="mod">
          <ac:chgData name="" userId="7366b9a83af4bcb4" providerId="LiveId" clId="{E9FF61B8-84EF-420A-94E2-9F57E6D27B7A}" dt="2021-12-14T16:13:05.686" v="10" actId="27636"/>
          <ac:spMkLst>
            <pc:docMk/>
            <pc:sldMk cId="4043737824" sldId="257"/>
            <ac:spMk id="3" creationId="{A8E9CFF2-3777-4FF4-A759-8491175B0B7C}"/>
          </ac:spMkLst>
        </pc:spChg>
        <pc:picChg chg="mod">
          <ac:chgData name="" userId="7366b9a83af4bcb4" providerId="LiveId" clId="{E9FF61B8-84EF-420A-94E2-9F57E6D27B7A}" dt="2021-12-14T16:13:09.291" v="11" actId="1076"/>
          <ac:picMkLst>
            <pc:docMk/>
            <pc:sldMk cId="4043737824" sldId="257"/>
            <ac:picMk id="7" creationId="{D3D58A4A-8123-4883-AD72-DBFBB2D2E75F}"/>
          </ac:picMkLst>
        </pc:picChg>
        <pc:picChg chg="mod">
          <ac:chgData name="" userId="7366b9a83af4bcb4" providerId="LiveId" clId="{E9FF61B8-84EF-420A-94E2-9F57E6D27B7A}" dt="2021-12-14T16:46:55.297" v="12" actId="1076"/>
          <ac:picMkLst>
            <pc:docMk/>
            <pc:sldMk cId="4043737824" sldId="257"/>
            <ac:picMk id="1026" creationId="{14E060AA-1705-476C-AF45-4008DD712AD3}"/>
          </ac:picMkLst>
        </pc:picChg>
      </pc:sldChg>
    </pc:docChg>
  </pc:docChgLst>
  <pc:docChgLst>
    <pc:chgData name="Andrea Canada" userId="7366b9a83af4bcb4" providerId="LiveId" clId="{9B86DFBF-9D90-46C2-B644-3A2250D03C72}"/>
    <pc:docChg chg="undo custSel addSld delSld modSld sldOrd">
      <pc:chgData name="Andrea Canada" userId="7366b9a83af4bcb4" providerId="LiveId" clId="{9B86DFBF-9D90-46C2-B644-3A2250D03C72}" dt="2021-11-30T14:00:38.565" v="10995"/>
      <pc:docMkLst>
        <pc:docMk/>
      </pc:docMkLst>
      <pc:sldChg chg="modSp">
        <pc:chgData name="Andrea Canada" userId="7366b9a83af4bcb4" providerId="LiveId" clId="{9B86DFBF-9D90-46C2-B644-3A2250D03C72}" dt="2021-11-28T21:46:15.147" v="3" actId="207"/>
        <pc:sldMkLst>
          <pc:docMk/>
          <pc:sldMk cId="4200795467" sldId="259"/>
        </pc:sldMkLst>
        <pc:spChg chg="mod">
          <ac:chgData name="Andrea Canada" userId="7366b9a83af4bcb4" providerId="LiveId" clId="{9B86DFBF-9D90-46C2-B644-3A2250D03C72}" dt="2021-11-28T21:46:15.147" v="3" actId="207"/>
          <ac:spMkLst>
            <pc:docMk/>
            <pc:sldMk cId="4200795467" sldId="259"/>
            <ac:spMk id="3" creationId="{1B92319D-F523-4216-938D-9C66E3AFF4FC}"/>
          </ac:spMkLst>
        </pc:spChg>
      </pc:sldChg>
      <pc:sldChg chg="modSp mod modAnim">
        <pc:chgData name="Andrea Canada" userId="7366b9a83af4bcb4" providerId="LiveId" clId="{9B86DFBF-9D90-46C2-B644-3A2250D03C72}" dt="2021-11-30T14:00:38.565" v="10995"/>
        <pc:sldMkLst>
          <pc:docMk/>
          <pc:sldMk cId="1270820985" sldId="540"/>
        </pc:sldMkLst>
        <pc:spChg chg="mod">
          <ac:chgData name="Andrea Canada" userId="7366b9a83af4bcb4" providerId="LiveId" clId="{9B86DFBF-9D90-46C2-B644-3A2250D03C72}" dt="2021-11-28T21:56:13.938" v="1266" actId="20577"/>
          <ac:spMkLst>
            <pc:docMk/>
            <pc:sldMk cId="1270820985" sldId="540"/>
            <ac:spMk id="2" creationId="{403D3E40-596F-4282-AF6B-1260533D5990}"/>
          </ac:spMkLst>
        </pc:spChg>
        <pc:spChg chg="mod">
          <ac:chgData name="Andrea Canada" userId="7366b9a83af4bcb4" providerId="LiveId" clId="{9B86DFBF-9D90-46C2-B644-3A2250D03C72}" dt="2021-11-30T04:22:34.425" v="10247" actId="27636"/>
          <ac:spMkLst>
            <pc:docMk/>
            <pc:sldMk cId="1270820985" sldId="540"/>
            <ac:spMk id="3" creationId="{F8E7F472-DAAF-49F5-9448-6800C60C8F69}"/>
          </ac:spMkLst>
        </pc:spChg>
      </pc:sldChg>
      <pc:sldChg chg="addSp modSp mod">
        <pc:chgData name="Andrea Canada" userId="7366b9a83af4bcb4" providerId="LiveId" clId="{9B86DFBF-9D90-46C2-B644-3A2250D03C72}" dt="2021-11-30T04:28:02.430" v="10432" actId="14100"/>
        <pc:sldMkLst>
          <pc:docMk/>
          <pc:sldMk cId="3163624002" sldId="543"/>
        </pc:sldMkLst>
        <pc:spChg chg="mod">
          <ac:chgData name="Andrea Canada" userId="7366b9a83af4bcb4" providerId="LiveId" clId="{9B86DFBF-9D90-46C2-B644-3A2250D03C72}" dt="2021-11-30T04:28:02.430" v="10432" actId="14100"/>
          <ac:spMkLst>
            <pc:docMk/>
            <pc:sldMk cId="3163624002" sldId="543"/>
            <ac:spMk id="3" creationId="{14C4D3F6-7E96-424C-B393-DE454AC631BE}"/>
          </ac:spMkLst>
        </pc:spChg>
        <pc:picChg chg="add mod">
          <ac:chgData name="Andrea Canada" userId="7366b9a83af4bcb4" providerId="LiveId" clId="{9B86DFBF-9D90-46C2-B644-3A2250D03C72}" dt="2021-11-30T04:27:52.276" v="10431" actId="167"/>
          <ac:picMkLst>
            <pc:docMk/>
            <pc:sldMk cId="3163624002" sldId="543"/>
            <ac:picMk id="4098" creationId="{6A925CA3-0E35-47C9-8D0A-240BC8213C41}"/>
          </ac:picMkLst>
        </pc:picChg>
      </pc:sldChg>
      <pc:sldChg chg="modSp new mod">
        <pc:chgData name="Andrea Canada" userId="7366b9a83af4bcb4" providerId="LiveId" clId="{9B86DFBF-9D90-46C2-B644-3A2250D03C72}" dt="2021-11-28T21:54:55.885" v="1258" actId="27636"/>
        <pc:sldMkLst>
          <pc:docMk/>
          <pc:sldMk cId="3728887268" sldId="546"/>
        </pc:sldMkLst>
        <pc:spChg chg="mod">
          <ac:chgData name="Andrea Canada" userId="7366b9a83af4bcb4" providerId="LiveId" clId="{9B86DFBF-9D90-46C2-B644-3A2250D03C72}" dt="2021-11-28T21:48:20.878" v="219" actId="20577"/>
          <ac:spMkLst>
            <pc:docMk/>
            <pc:sldMk cId="3728887268" sldId="546"/>
            <ac:spMk id="2" creationId="{B56C906D-FDD5-49BE-BF79-742A80F31A28}"/>
          </ac:spMkLst>
        </pc:spChg>
        <pc:spChg chg="mod">
          <ac:chgData name="Andrea Canada" userId="7366b9a83af4bcb4" providerId="LiveId" clId="{9B86DFBF-9D90-46C2-B644-3A2250D03C72}" dt="2021-11-28T21:54:55.885" v="1258" actId="27636"/>
          <ac:spMkLst>
            <pc:docMk/>
            <pc:sldMk cId="3728887268" sldId="546"/>
            <ac:spMk id="3" creationId="{6E717037-8C43-487F-8BD6-94699224D380}"/>
          </ac:spMkLst>
        </pc:spChg>
      </pc:sldChg>
      <pc:sldChg chg="addSp modSp add mod ord modClrScheme chgLayout">
        <pc:chgData name="Andrea Canada" userId="7366b9a83af4bcb4" providerId="LiveId" clId="{9B86DFBF-9D90-46C2-B644-3A2250D03C72}" dt="2021-11-28T22:17:04.719" v="1275" actId="20577"/>
        <pc:sldMkLst>
          <pc:docMk/>
          <pc:sldMk cId="762148213" sldId="547"/>
        </pc:sldMkLst>
        <pc:spChg chg="mod">
          <ac:chgData name="Andrea Canada" userId="7366b9a83af4bcb4" providerId="LiveId" clId="{9B86DFBF-9D90-46C2-B644-3A2250D03C72}" dt="2021-11-28T21:55:40.873" v="1262" actId="26606"/>
          <ac:spMkLst>
            <pc:docMk/>
            <pc:sldMk cId="762148213" sldId="547"/>
            <ac:spMk id="2" creationId="{B56C906D-FDD5-49BE-BF79-742A80F31A28}"/>
          </ac:spMkLst>
        </pc:spChg>
        <pc:spChg chg="mod ord">
          <ac:chgData name="Andrea Canada" userId="7366b9a83af4bcb4" providerId="LiveId" clId="{9B86DFBF-9D90-46C2-B644-3A2250D03C72}" dt="2021-11-28T22:17:04.719" v="1275" actId="20577"/>
          <ac:spMkLst>
            <pc:docMk/>
            <pc:sldMk cId="762148213" sldId="547"/>
            <ac:spMk id="3" creationId="{6E717037-8C43-487F-8BD6-94699224D380}"/>
          </ac:spMkLst>
        </pc:spChg>
        <pc:picChg chg="add mod">
          <ac:chgData name="Andrea Canada" userId="7366b9a83af4bcb4" providerId="LiveId" clId="{9B86DFBF-9D90-46C2-B644-3A2250D03C72}" dt="2021-11-28T21:55:45.308" v="1263" actId="14100"/>
          <ac:picMkLst>
            <pc:docMk/>
            <pc:sldMk cId="762148213" sldId="547"/>
            <ac:picMk id="1026" creationId="{10F7217E-2F0B-4050-AD06-384B1C27FB49}"/>
          </ac:picMkLst>
        </pc:picChg>
      </pc:sldChg>
      <pc:sldChg chg="addSp modSp new mod">
        <pc:chgData name="Andrea Canada" userId="7366b9a83af4bcb4" providerId="LiveId" clId="{9B86DFBF-9D90-46C2-B644-3A2250D03C72}" dt="2021-11-28T22:26:02.196" v="1713" actId="1076"/>
        <pc:sldMkLst>
          <pc:docMk/>
          <pc:sldMk cId="1559033724" sldId="548"/>
        </pc:sldMkLst>
        <pc:spChg chg="mod">
          <ac:chgData name="Andrea Canada" userId="7366b9a83af4bcb4" providerId="LiveId" clId="{9B86DFBF-9D90-46C2-B644-3A2250D03C72}" dt="2021-11-28T22:21:23.749" v="1294" actId="20577"/>
          <ac:spMkLst>
            <pc:docMk/>
            <pc:sldMk cId="1559033724" sldId="548"/>
            <ac:spMk id="2" creationId="{C3D10841-6DA8-48BF-9FB2-360A1FA33DFC}"/>
          </ac:spMkLst>
        </pc:spChg>
        <pc:spChg chg="mod">
          <ac:chgData name="Andrea Canada" userId="7366b9a83af4bcb4" providerId="LiveId" clId="{9B86DFBF-9D90-46C2-B644-3A2250D03C72}" dt="2021-11-28T22:26:00.575" v="1712" actId="14100"/>
          <ac:spMkLst>
            <pc:docMk/>
            <pc:sldMk cId="1559033724" sldId="548"/>
            <ac:spMk id="3" creationId="{5C979CDC-2233-4D90-BAE2-9F7EC89DDE01}"/>
          </ac:spMkLst>
        </pc:spChg>
        <pc:picChg chg="add mod">
          <ac:chgData name="Andrea Canada" userId="7366b9a83af4bcb4" providerId="LiveId" clId="{9B86DFBF-9D90-46C2-B644-3A2250D03C72}" dt="2021-11-28T22:26:02.196" v="1713" actId="1076"/>
          <ac:picMkLst>
            <pc:docMk/>
            <pc:sldMk cId="1559033724" sldId="548"/>
            <ac:picMk id="2050" creationId="{B0AD2509-8A24-40A4-BFD3-9F4940F6A521}"/>
          </ac:picMkLst>
        </pc:picChg>
      </pc:sldChg>
      <pc:sldChg chg="addSp modSp new mod modClrScheme chgLayout">
        <pc:chgData name="Andrea Canada" userId="7366b9a83af4bcb4" providerId="LiveId" clId="{9B86DFBF-9D90-46C2-B644-3A2250D03C72}" dt="2021-11-28T22:35:19.695" v="1964" actId="700"/>
        <pc:sldMkLst>
          <pc:docMk/>
          <pc:sldMk cId="1901071053" sldId="549"/>
        </pc:sldMkLst>
        <pc:spChg chg="mod ord">
          <ac:chgData name="Andrea Canada" userId="7366b9a83af4bcb4" providerId="LiveId" clId="{9B86DFBF-9D90-46C2-B644-3A2250D03C72}" dt="2021-11-28T22:35:19.695" v="1964" actId="700"/>
          <ac:spMkLst>
            <pc:docMk/>
            <pc:sldMk cId="1901071053" sldId="549"/>
            <ac:spMk id="2" creationId="{7B799460-14FD-46BA-97EB-02B52ED80751}"/>
          </ac:spMkLst>
        </pc:spChg>
        <pc:spChg chg="mod ord">
          <ac:chgData name="Andrea Canada" userId="7366b9a83af4bcb4" providerId="LiveId" clId="{9B86DFBF-9D90-46C2-B644-3A2250D03C72}" dt="2021-11-28T22:35:19.695" v="1964" actId="700"/>
          <ac:spMkLst>
            <pc:docMk/>
            <pc:sldMk cId="1901071053" sldId="549"/>
            <ac:spMk id="3" creationId="{958E5613-9F52-4C85-923E-A69DF56FAB1F}"/>
          </ac:spMkLst>
        </pc:spChg>
        <pc:spChg chg="add mod ord">
          <ac:chgData name="Andrea Canada" userId="7366b9a83af4bcb4" providerId="LiveId" clId="{9B86DFBF-9D90-46C2-B644-3A2250D03C72}" dt="2021-11-28T22:35:19.695" v="1964" actId="700"/>
          <ac:spMkLst>
            <pc:docMk/>
            <pc:sldMk cId="1901071053" sldId="549"/>
            <ac:spMk id="4" creationId="{B9AF4C25-94F9-409E-8E14-874BB511E738}"/>
          </ac:spMkLst>
        </pc:spChg>
      </pc:sldChg>
      <pc:sldChg chg="addSp delSp modSp new mod ord modClrScheme chgLayout">
        <pc:chgData name="Andrea Canada" userId="7366b9a83af4bcb4" providerId="LiveId" clId="{9B86DFBF-9D90-46C2-B644-3A2250D03C72}" dt="2021-11-30T04:19:42.727" v="9882" actId="20577"/>
        <pc:sldMkLst>
          <pc:docMk/>
          <pc:sldMk cId="3752915393" sldId="550"/>
        </pc:sldMkLst>
        <pc:spChg chg="mod ord">
          <ac:chgData name="Andrea Canada" userId="7366b9a83af4bcb4" providerId="LiveId" clId="{9B86DFBF-9D90-46C2-B644-3A2250D03C72}" dt="2021-11-28T22:38:51.033" v="2063" actId="26606"/>
          <ac:spMkLst>
            <pc:docMk/>
            <pc:sldMk cId="3752915393" sldId="550"/>
            <ac:spMk id="2" creationId="{EFB2EB1B-E313-49CF-9888-8D1F4F3987B7}"/>
          </ac:spMkLst>
        </pc:spChg>
        <pc:spChg chg="del mod ord">
          <ac:chgData name="Andrea Canada" userId="7366b9a83af4bcb4" providerId="LiveId" clId="{9B86DFBF-9D90-46C2-B644-3A2250D03C72}" dt="2021-11-28T22:37:24.978" v="1990" actId="700"/>
          <ac:spMkLst>
            <pc:docMk/>
            <pc:sldMk cId="3752915393" sldId="550"/>
            <ac:spMk id="3" creationId="{1F3EEF1F-1CE8-4CC4-9D2A-9B84A57B221F}"/>
          </ac:spMkLst>
        </pc:spChg>
        <pc:spChg chg="del">
          <ac:chgData name="Andrea Canada" userId="7366b9a83af4bcb4" providerId="LiveId" clId="{9B86DFBF-9D90-46C2-B644-3A2250D03C72}" dt="2021-11-28T22:37:24.978" v="1990" actId="700"/>
          <ac:spMkLst>
            <pc:docMk/>
            <pc:sldMk cId="3752915393" sldId="550"/>
            <ac:spMk id="4" creationId="{216871D9-7207-47B6-85B9-0DAF7792E643}"/>
          </ac:spMkLst>
        </pc:spChg>
        <pc:spChg chg="add del mod ord">
          <ac:chgData name="Andrea Canada" userId="7366b9a83af4bcb4" providerId="LiveId" clId="{9B86DFBF-9D90-46C2-B644-3A2250D03C72}" dt="2021-11-28T22:38:51.033" v="2063" actId="26606"/>
          <ac:spMkLst>
            <pc:docMk/>
            <pc:sldMk cId="3752915393" sldId="550"/>
            <ac:spMk id="5" creationId="{4C9EB6F5-072A-4F51-B150-5B5DF90B9EC7}"/>
          </ac:spMkLst>
        </pc:spChg>
        <pc:spChg chg="add del mod">
          <ac:chgData name="Andrea Canada" userId="7366b9a83af4bcb4" providerId="LiveId" clId="{9B86DFBF-9D90-46C2-B644-3A2250D03C72}" dt="2021-11-28T22:39:00.530" v="2064" actId="478"/>
          <ac:spMkLst>
            <pc:docMk/>
            <pc:sldMk cId="3752915393" sldId="550"/>
            <ac:spMk id="11" creationId="{0E14A3C1-7FE4-4AE8-B714-D6CA8D1B6EB0}"/>
          </ac:spMkLst>
        </pc:spChg>
        <pc:graphicFrameChg chg="add mod">
          <ac:chgData name="Andrea Canada" userId="7366b9a83af4bcb4" providerId="LiveId" clId="{9B86DFBF-9D90-46C2-B644-3A2250D03C72}" dt="2021-11-30T04:19:42.727" v="9882" actId="20577"/>
          <ac:graphicFrameMkLst>
            <pc:docMk/>
            <pc:sldMk cId="3752915393" sldId="550"/>
            <ac:graphicFrameMk id="7" creationId="{F51CEB69-C4CD-4481-92A7-B5E79EE3568F}"/>
          </ac:graphicFrameMkLst>
        </pc:graphicFrameChg>
      </pc:sldChg>
      <pc:sldChg chg="addSp delSp modSp new mod">
        <pc:chgData name="Andrea Canada" userId="7366b9a83af4bcb4" providerId="LiveId" clId="{9B86DFBF-9D90-46C2-B644-3A2250D03C72}" dt="2021-11-30T13:53:41.350" v="10957" actId="14100"/>
        <pc:sldMkLst>
          <pc:docMk/>
          <pc:sldMk cId="3088941651" sldId="552"/>
        </pc:sldMkLst>
        <pc:spChg chg="mod">
          <ac:chgData name="Andrea Canada" userId="7366b9a83af4bcb4" providerId="LiveId" clId="{9B86DFBF-9D90-46C2-B644-3A2250D03C72}" dt="2021-11-28T22:42:08.884" v="2746" actId="20577"/>
          <ac:spMkLst>
            <pc:docMk/>
            <pc:sldMk cId="3088941651" sldId="552"/>
            <ac:spMk id="2" creationId="{42221B3F-5E24-4AE0-8BB5-793C40453CE5}"/>
          </ac:spMkLst>
        </pc:spChg>
        <pc:spChg chg="del">
          <ac:chgData name="Andrea Canada" userId="7366b9a83af4bcb4" providerId="LiveId" clId="{9B86DFBF-9D90-46C2-B644-3A2250D03C72}" dt="2021-11-28T22:48:39.443" v="2792"/>
          <ac:spMkLst>
            <pc:docMk/>
            <pc:sldMk cId="3088941651" sldId="552"/>
            <ac:spMk id="3" creationId="{4EFAB228-B5A5-45AA-AA24-D700506FC974}"/>
          </ac:spMkLst>
        </pc:spChg>
        <pc:spChg chg="add del mod">
          <ac:chgData name="Andrea Canada" userId="7366b9a83af4bcb4" providerId="LiveId" clId="{9B86DFBF-9D90-46C2-B644-3A2250D03C72}" dt="2021-11-30T00:55:36.460" v="4345" actId="478"/>
          <ac:spMkLst>
            <pc:docMk/>
            <pc:sldMk cId="3088941651" sldId="552"/>
            <ac:spMk id="4" creationId="{D03D6B75-5573-462B-A524-35D015FF70C8}"/>
          </ac:spMkLst>
        </pc:spChg>
        <pc:spChg chg="add del mod">
          <ac:chgData name="Andrea Canada" userId="7366b9a83af4bcb4" providerId="LiveId" clId="{9B86DFBF-9D90-46C2-B644-3A2250D03C72}" dt="2021-11-28T22:48:47.598" v="2794" actId="22"/>
          <ac:spMkLst>
            <pc:docMk/>
            <pc:sldMk cId="3088941651" sldId="552"/>
            <ac:spMk id="6" creationId="{2469CC66-E647-4F34-B1E7-5F42FF97F28E}"/>
          </ac:spMkLst>
        </pc:spChg>
        <pc:spChg chg="add del mod">
          <ac:chgData name="Andrea Canada" userId="7366b9a83af4bcb4" providerId="LiveId" clId="{9B86DFBF-9D90-46C2-B644-3A2250D03C72}" dt="2021-11-28T22:58:00.359" v="2883" actId="478"/>
          <ac:spMkLst>
            <pc:docMk/>
            <pc:sldMk cId="3088941651" sldId="552"/>
            <ac:spMk id="9" creationId="{13A7E0AE-6B75-47E7-AB96-43C5D5449B11}"/>
          </ac:spMkLst>
        </pc:spChg>
        <pc:picChg chg="add del mod">
          <ac:chgData name="Andrea Canada" userId="7366b9a83af4bcb4" providerId="LiveId" clId="{9B86DFBF-9D90-46C2-B644-3A2250D03C72}" dt="2021-11-28T22:48:41.570" v="2793" actId="478"/>
          <ac:picMkLst>
            <pc:docMk/>
            <pc:sldMk cId="3088941651" sldId="552"/>
            <ac:picMk id="4" creationId="{0CBFB069-DF0E-410F-BF0B-E8187C360497}"/>
          </ac:picMkLst>
        </pc:picChg>
        <pc:picChg chg="add del mod">
          <ac:chgData name="Andrea Canada" userId="7366b9a83af4bcb4" providerId="LiveId" clId="{9B86DFBF-9D90-46C2-B644-3A2250D03C72}" dt="2021-11-30T01:07:12.553" v="5130" actId="478"/>
          <ac:picMkLst>
            <pc:docMk/>
            <pc:sldMk cId="3088941651" sldId="552"/>
            <ac:picMk id="6" creationId="{EF98D578-E540-4720-9DE5-E4EFF5B62D22}"/>
          </ac:picMkLst>
        </pc:picChg>
        <pc:picChg chg="add del mod ord">
          <ac:chgData name="Andrea Canada" userId="7366b9a83af4bcb4" providerId="LiveId" clId="{9B86DFBF-9D90-46C2-B644-3A2250D03C72}" dt="2021-11-30T00:52:51.063" v="4339" actId="478"/>
          <ac:picMkLst>
            <pc:docMk/>
            <pc:sldMk cId="3088941651" sldId="552"/>
            <ac:picMk id="8" creationId="{7E98A9D9-F9CC-453A-ADC0-753106BDE9CA}"/>
          </ac:picMkLst>
        </pc:picChg>
        <pc:picChg chg="add mod">
          <ac:chgData name="Andrea Canada" userId="7366b9a83af4bcb4" providerId="LiveId" clId="{9B86DFBF-9D90-46C2-B644-3A2250D03C72}" dt="2021-11-30T13:53:37.084" v="10955" actId="1076"/>
          <ac:picMkLst>
            <pc:docMk/>
            <pc:sldMk cId="3088941651" sldId="552"/>
            <ac:picMk id="9" creationId="{87B3B079-22BD-4851-A5E4-C6DB7610E95F}"/>
          </ac:picMkLst>
        </pc:picChg>
        <pc:picChg chg="add mod">
          <ac:chgData name="Andrea Canada" userId="7366b9a83af4bcb4" providerId="LiveId" clId="{9B86DFBF-9D90-46C2-B644-3A2250D03C72}" dt="2021-11-30T13:53:41.350" v="10957" actId="14100"/>
          <ac:picMkLst>
            <pc:docMk/>
            <pc:sldMk cId="3088941651" sldId="552"/>
            <ac:picMk id="11" creationId="{388FAAC8-3F27-45BA-89A2-32B12E01A769}"/>
          </ac:picMkLst>
        </pc:picChg>
      </pc:sldChg>
      <pc:sldChg chg="addSp delSp modSp new mod modAnim">
        <pc:chgData name="Andrea Canada" userId="7366b9a83af4bcb4" providerId="LiveId" clId="{9B86DFBF-9D90-46C2-B644-3A2250D03C72}" dt="2021-11-30T13:53:58.782" v="10959"/>
        <pc:sldMkLst>
          <pc:docMk/>
          <pc:sldMk cId="455767192" sldId="553"/>
        </pc:sldMkLst>
        <pc:spChg chg="mod">
          <ac:chgData name="Andrea Canada" userId="7366b9a83af4bcb4" providerId="LiveId" clId="{9B86DFBF-9D90-46C2-B644-3A2250D03C72}" dt="2021-11-30T01:00:24.384" v="4383" actId="26606"/>
          <ac:spMkLst>
            <pc:docMk/>
            <pc:sldMk cId="455767192" sldId="553"/>
            <ac:spMk id="2" creationId="{AFC2CF1A-A57F-4948-8BC5-DA68FD8A6CAB}"/>
          </ac:spMkLst>
        </pc:spChg>
        <pc:spChg chg="del mod">
          <ac:chgData name="Andrea Canada" userId="7366b9a83af4bcb4" providerId="LiveId" clId="{9B86DFBF-9D90-46C2-B644-3A2250D03C72}" dt="2021-11-30T01:00:24.384" v="4383" actId="26606"/>
          <ac:spMkLst>
            <pc:docMk/>
            <pc:sldMk cId="455767192" sldId="553"/>
            <ac:spMk id="3" creationId="{BA00CD3A-9C34-41D1-B6EF-01E53E7B658D}"/>
          </ac:spMkLst>
        </pc:spChg>
        <pc:graphicFrameChg chg="add mod">
          <ac:chgData name="Andrea Canada" userId="7366b9a83af4bcb4" providerId="LiveId" clId="{9B86DFBF-9D90-46C2-B644-3A2250D03C72}" dt="2021-11-30T01:29:05.686" v="5541" actId="20577"/>
          <ac:graphicFrameMkLst>
            <pc:docMk/>
            <pc:sldMk cId="455767192" sldId="553"/>
            <ac:graphicFrameMk id="5" creationId="{9427655D-4085-4D03-B270-827B0D03AAB5}"/>
          </ac:graphicFrameMkLst>
        </pc:graphicFrameChg>
      </pc:sldChg>
      <pc:sldChg chg="addSp delSp modSp new mod">
        <pc:chgData name="Andrea Canada" userId="7366b9a83af4bcb4" providerId="LiveId" clId="{9B86DFBF-9D90-46C2-B644-3A2250D03C72}" dt="2021-11-30T13:54:25.566" v="10961" actId="1076"/>
        <pc:sldMkLst>
          <pc:docMk/>
          <pc:sldMk cId="21846798" sldId="554"/>
        </pc:sldMkLst>
        <pc:spChg chg="mod">
          <ac:chgData name="Andrea Canada" userId="7366b9a83af4bcb4" providerId="LiveId" clId="{9B86DFBF-9D90-46C2-B644-3A2250D03C72}" dt="2021-11-30T00:55:55.782" v="4364" actId="20577"/>
          <ac:spMkLst>
            <pc:docMk/>
            <pc:sldMk cId="21846798" sldId="554"/>
            <ac:spMk id="2" creationId="{33B6E6E9-4FE2-4225-8A51-22CEF94A4093}"/>
          </ac:spMkLst>
        </pc:spChg>
        <pc:spChg chg="del">
          <ac:chgData name="Andrea Canada" userId="7366b9a83af4bcb4" providerId="LiveId" clId="{9B86DFBF-9D90-46C2-B644-3A2250D03C72}" dt="2021-11-30T00:59:29.157" v="4365" actId="478"/>
          <ac:spMkLst>
            <pc:docMk/>
            <pc:sldMk cId="21846798" sldId="554"/>
            <ac:spMk id="3" creationId="{BF1E5538-BF68-47F3-AF2A-0D9EF59EC58E}"/>
          </ac:spMkLst>
        </pc:spChg>
        <pc:picChg chg="add mod">
          <ac:chgData name="Andrea Canada" userId="7366b9a83af4bcb4" providerId="LiveId" clId="{9B86DFBF-9D90-46C2-B644-3A2250D03C72}" dt="2021-11-30T13:54:25.566" v="10961" actId="1076"/>
          <ac:picMkLst>
            <pc:docMk/>
            <pc:sldMk cId="21846798" sldId="554"/>
            <ac:picMk id="5" creationId="{AB2DB759-8778-47C8-AFFB-A37966CD572F}"/>
          </ac:picMkLst>
        </pc:picChg>
      </pc:sldChg>
      <pc:sldChg chg="modSp add mod modAnim">
        <pc:chgData name="Andrea Canada" userId="7366b9a83af4bcb4" providerId="LiveId" clId="{9B86DFBF-9D90-46C2-B644-3A2250D03C72}" dt="2021-11-30T13:53:27.827" v="10954" actId="20577"/>
        <pc:sldMkLst>
          <pc:docMk/>
          <pc:sldMk cId="4141754992" sldId="555"/>
        </pc:sldMkLst>
        <pc:spChg chg="mod">
          <ac:chgData name="Andrea Canada" userId="7366b9a83af4bcb4" providerId="LiveId" clId="{9B86DFBF-9D90-46C2-B644-3A2250D03C72}" dt="2021-11-30T01:01:11.466" v="4404" actId="20577"/>
          <ac:spMkLst>
            <pc:docMk/>
            <pc:sldMk cId="4141754992" sldId="555"/>
            <ac:spMk id="2" creationId="{AFC2CF1A-A57F-4948-8BC5-DA68FD8A6CAB}"/>
          </ac:spMkLst>
        </pc:spChg>
        <pc:graphicFrameChg chg="mod">
          <ac:chgData name="Andrea Canada" userId="7366b9a83af4bcb4" providerId="LiveId" clId="{9B86DFBF-9D90-46C2-B644-3A2250D03C72}" dt="2021-11-30T13:53:27.827" v="10954" actId="20577"/>
          <ac:graphicFrameMkLst>
            <pc:docMk/>
            <pc:sldMk cId="4141754992" sldId="555"/>
            <ac:graphicFrameMk id="5" creationId="{9427655D-4085-4D03-B270-827B0D03AAB5}"/>
          </ac:graphicFrameMkLst>
        </pc:graphicFrameChg>
      </pc:sldChg>
      <pc:sldChg chg="delSp modSp add mod">
        <pc:chgData name="Andrea Canada" userId="7366b9a83af4bcb4" providerId="LiveId" clId="{9B86DFBF-9D90-46C2-B644-3A2250D03C72}" dt="2021-11-30T01:07:34.269" v="5134" actId="1076"/>
        <pc:sldMkLst>
          <pc:docMk/>
          <pc:sldMk cId="4273892793" sldId="557"/>
        </pc:sldMkLst>
        <pc:picChg chg="mod">
          <ac:chgData name="Andrea Canada" userId="7366b9a83af4bcb4" providerId="LiveId" clId="{9B86DFBF-9D90-46C2-B644-3A2250D03C72}" dt="2021-11-30T01:07:34.269" v="5134" actId="1076"/>
          <ac:picMkLst>
            <pc:docMk/>
            <pc:sldMk cId="4273892793" sldId="557"/>
            <ac:picMk id="6" creationId="{EF98D578-E540-4720-9DE5-E4EFF5B62D22}"/>
          </ac:picMkLst>
        </pc:picChg>
        <pc:picChg chg="del">
          <ac:chgData name="Andrea Canada" userId="7366b9a83af4bcb4" providerId="LiveId" clId="{9B86DFBF-9D90-46C2-B644-3A2250D03C72}" dt="2021-11-30T01:07:08.905" v="5129" actId="478"/>
          <ac:picMkLst>
            <pc:docMk/>
            <pc:sldMk cId="4273892793" sldId="557"/>
            <ac:picMk id="11" creationId="{388FAAC8-3F27-45BA-89A2-32B12E01A769}"/>
          </ac:picMkLst>
        </pc:picChg>
      </pc:sldChg>
      <pc:sldChg chg="modSp new mod modAnim">
        <pc:chgData name="Andrea Canada" userId="7366b9a83af4bcb4" providerId="LiveId" clId="{9B86DFBF-9D90-46C2-B644-3A2250D03C72}" dt="2021-11-30T13:57:10.849" v="10967"/>
        <pc:sldMkLst>
          <pc:docMk/>
          <pc:sldMk cId="1693032196" sldId="558"/>
        </pc:sldMkLst>
        <pc:spChg chg="mod">
          <ac:chgData name="Andrea Canada" userId="7366b9a83af4bcb4" providerId="LiveId" clId="{9B86DFBF-9D90-46C2-B644-3A2250D03C72}" dt="2021-11-30T02:31:31.318" v="6677" actId="20577"/>
          <ac:spMkLst>
            <pc:docMk/>
            <pc:sldMk cId="1693032196" sldId="558"/>
            <ac:spMk id="2" creationId="{039E7189-91D8-439B-9514-405D8412D3CB}"/>
          </ac:spMkLst>
        </pc:spChg>
        <pc:spChg chg="mod">
          <ac:chgData name="Andrea Canada" userId="7366b9a83af4bcb4" providerId="LiveId" clId="{9B86DFBF-9D90-46C2-B644-3A2250D03C72}" dt="2021-11-30T04:47:12.688" v="10730" actId="20577"/>
          <ac:spMkLst>
            <pc:docMk/>
            <pc:sldMk cId="1693032196" sldId="558"/>
            <ac:spMk id="3" creationId="{2A82813F-574A-4FAD-81E5-E425BDB041DA}"/>
          </ac:spMkLst>
        </pc:spChg>
      </pc:sldChg>
      <pc:sldChg chg="addSp modSp new mod ord modClrScheme chgLayout">
        <pc:chgData name="Andrea Canada" userId="7366b9a83af4bcb4" providerId="LiveId" clId="{9B86DFBF-9D90-46C2-B644-3A2250D03C72}" dt="2021-11-30T13:55:54.119" v="10964" actId="26606"/>
        <pc:sldMkLst>
          <pc:docMk/>
          <pc:sldMk cId="662592694" sldId="559"/>
        </pc:sldMkLst>
        <pc:spChg chg="mod">
          <ac:chgData name="Andrea Canada" userId="7366b9a83af4bcb4" providerId="LiveId" clId="{9B86DFBF-9D90-46C2-B644-3A2250D03C72}" dt="2021-11-30T13:55:54.119" v="10964" actId="26606"/>
          <ac:spMkLst>
            <pc:docMk/>
            <pc:sldMk cId="662592694" sldId="559"/>
            <ac:spMk id="2" creationId="{0C985D10-6A0B-43EA-A58A-935590EA9C47}"/>
          </ac:spMkLst>
        </pc:spChg>
        <pc:spChg chg="mod ord">
          <ac:chgData name="Andrea Canada" userId="7366b9a83af4bcb4" providerId="LiveId" clId="{9B86DFBF-9D90-46C2-B644-3A2250D03C72}" dt="2021-11-30T13:55:54.119" v="10964" actId="26606"/>
          <ac:spMkLst>
            <pc:docMk/>
            <pc:sldMk cId="662592694" sldId="559"/>
            <ac:spMk id="3" creationId="{4562CB62-D9CA-4AB1-B97F-F6602A67C29D}"/>
          </ac:spMkLst>
        </pc:spChg>
        <pc:picChg chg="add mod">
          <ac:chgData name="Andrea Canada" userId="7366b9a83af4bcb4" providerId="LiveId" clId="{9B86DFBF-9D90-46C2-B644-3A2250D03C72}" dt="2021-11-30T13:55:54.119" v="10964" actId="26606"/>
          <ac:picMkLst>
            <pc:docMk/>
            <pc:sldMk cId="662592694" sldId="559"/>
            <ac:picMk id="1026" creationId="{5E926D9B-ED21-4FCF-B7EF-F8933BFDE27F}"/>
          </ac:picMkLst>
        </pc:picChg>
      </pc:sldChg>
      <pc:sldChg chg="addSp delSp modSp new mod ord modAnim">
        <pc:chgData name="Andrea Canada" userId="7366b9a83af4bcb4" providerId="LiveId" clId="{9B86DFBF-9D90-46C2-B644-3A2250D03C72}" dt="2021-11-30T13:56:51.674" v="10966"/>
        <pc:sldMkLst>
          <pc:docMk/>
          <pc:sldMk cId="355730967" sldId="560"/>
        </pc:sldMkLst>
        <pc:spChg chg="mod">
          <ac:chgData name="Andrea Canada" userId="7366b9a83af4bcb4" providerId="LiveId" clId="{9B86DFBF-9D90-46C2-B644-3A2250D03C72}" dt="2021-11-30T01:51:12.805" v="5561" actId="20577"/>
          <ac:spMkLst>
            <pc:docMk/>
            <pc:sldMk cId="355730967" sldId="560"/>
            <ac:spMk id="2" creationId="{44C8D78F-D354-4376-B1CB-AB3DC23C92F9}"/>
          </ac:spMkLst>
        </pc:spChg>
        <pc:spChg chg="del">
          <ac:chgData name="Andrea Canada" userId="7366b9a83af4bcb4" providerId="LiveId" clId="{9B86DFBF-9D90-46C2-B644-3A2250D03C72}" dt="2021-11-30T01:51:27.630" v="5562" actId="1032"/>
          <ac:spMkLst>
            <pc:docMk/>
            <pc:sldMk cId="355730967" sldId="560"/>
            <ac:spMk id="3" creationId="{B989438C-F578-4E07-9249-BD9C12AAD2CE}"/>
          </ac:spMkLst>
        </pc:spChg>
        <pc:spChg chg="add mod">
          <ac:chgData name="Andrea Canada" userId="7366b9a83af4bcb4" providerId="LiveId" clId="{9B86DFBF-9D90-46C2-B644-3A2250D03C72}" dt="2021-11-30T01:59:44.618" v="6251" actId="1076"/>
          <ac:spMkLst>
            <pc:docMk/>
            <pc:sldMk cId="355730967" sldId="560"/>
            <ac:spMk id="17" creationId="{B6D789E0-C03A-45FD-89A8-6D52DCD1CBC4}"/>
          </ac:spMkLst>
        </pc:spChg>
        <pc:graphicFrameChg chg="add mod modGraphic">
          <ac:chgData name="Andrea Canada" userId="7366b9a83af4bcb4" providerId="LiveId" clId="{9B86DFBF-9D90-46C2-B644-3A2250D03C72}" dt="2021-11-30T01:54:41.604" v="5933" actId="14100"/>
          <ac:graphicFrameMkLst>
            <pc:docMk/>
            <pc:sldMk cId="355730967" sldId="560"/>
            <ac:graphicFrameMk id="4" creationId="{BAF5E462-FCE5-4F63-86CB-B162EF7C43F7}"/>
          </ac:graphicFrameMkLst>
        </pc:graphicFrameChg>
        <pc:picChg chg="add mod">
          <ac:chgData name="Andrea Canada" userId="7366b9a83af4bcb4" providerId="LiveId" clId="{9B86DFBF-9D90-46C2-B644-3A2250D03C72}" dt="2021-11-30T01:54:46.205" v="5935" actId="1076"/>
          <ac:picMkLst>
            <pc:docMk/>
            <pc:sldMk cId="355730967" sldId="560"/>
            <ac:picMk id="6" creationId="{FC58C963-204C-4B43-8EFF-A484146618A5}"/>
          </ac:picMkLst>
        </pc:picChg>
        <pc:cxnChg chg="add mod">
          <ac:chgData name="Andrea Canada" userId="7366b9a83af4bcb4" providerId="LiveId" clId="{9B86DFBF-9D90-46C2-B644-3A2250D03C72}" dt="2021-11-30T01:56:22.842" v="5944" actId="208"/>
          <ac:cxnSpMkLst>
            <pc:docMk/>
            <pc:sldMk cId="355730967" sldId="560"/>
            <ac:cxnSpMk id="8" creationId="{3E74B34E-D7DE-4C4F-9A90-E427237518EE}"/>
          </ac:cxnSpMkLst>
        </pc:cxnChg>
        <pc:cxnChg chg="add mod">
          <ac:chgData name="Andrea Canada" userId="7366b9a83af4bcb4" providerId="LiveId" clId="{9B86DFBF-9D90-46C2-B644-3A2250D03C72}" dt="2021-11-30T01:56:22.842" v="5944" actId="208"/>
          <ac:cxnSpMkLst>
            <pc:docMk/>
            <pc:sldMk cId="355730967" sldId="560"/>
            <ac:cxnSpMk id="13" creationId="{F83D5114-0B4F-49E5-BF4A-30A4278DF206}"/>
          </ac:cxnSpMkLst>
        </pc:cxnChg>
        <pc:cxnChg chg="add mod">
          <ac:chgData name="Andrea Canada" userId="7366b9a83af4bcb4" providerId="LiveId" clId="{9B86DFBF-9D90-46C2-B644-3A2250D03C72}" dt="2021-11-30T01:56:56.085" v="5949" actId="14100"/>
          <ac:cxnSpMkLst>
            <pc:docMk/>
            <pc:sldMk cId="355730967" sldId="560"/>
            <ac:cxnSpMk id="14" creationId="{1F57D6AD-EE8D-4236-A93E-17BBFBA7B585}"/>
          </ac:cxnSpMkLst>
        </pc:cxnChg>
      </pc:sldChg>
      <pc:sldChg chg="addSp delSp modSp new mod modClrScheme chgLayout">
        <pc:chgData name="Andrea Canada" userId="7366b9a83af4bcb4" providerId="LiveId" clId="{9B86DFBF-9D90-46C2-B644-3A2250D03C72}" dt="2021-11-30T02:22:13.247" v="6497" actId="20577"/>
        <pc:sldMkLst>
          <pc:docMk/>
          <pc:sldMk cId="2717873818" sldId="561"/>
        </pc:sldMkLst>
        <pc:spChg chg="mod">
          <ac:chgData name="Andrea Canada" userId="7366b9a83af4bcb4" providerId="LiveId" clId="{9B86DFBF-9D90-46C2-B644-3A2250D03C72}" dt="2021-11-30T02:21:36.191" v="6472" actId="26606"/>
          <ac:spMkLst>
            <pc:docMk/>
            <pc:sldMk cId="2717873818" sldId="561"/>
            <ac:spMk id="2" creationId="{67B2EE59-94B3-405D-8E3F-9283367347B6}"/>
          </ac:spMkLst>
        </pc:spChg>
        <pc:spChg chg="del">
          <ac:chgData name="Andrea Canada" userId="7366b9a83af4bcb4" providerId="LiveId" clId="{9B86DFBF-9D90-46C2-B644-3A2250D03C72}" dt="2021-11-30T02:21:32.334" v="6470" actId="478"/>
          <ac:spMkLst>
            <pc:docMk/>
            <pc:sldMk cId="2717873818" sldId="561"/>
            <ac:spMk id="3" creationId="{00A4A19D-920C-4A19-ABB8-3CB7EE4E404B}"/>
          </ac:spMkLst>
        </pc:spChg>
        <pc:spChg chg="add mod">
          <ac:chgData name="Andrea Canada" userId="7366b9a83af4bcb4" providerId="LiveId" clId="{9B86DFBF-9D90-46C2-B644-3A2250D03C72}" dt="2021-11-30T02:22:13.247" v="6497" actId="20577"/>
          <ac:spMkLst>
            <pc:docMk/>
            <pc:sldMk cId="2717873818" sldId="561"/>
            <ac:spMk id="10" creationId="{A215D691-4034-48AE-A746-B68EBC3C93BE}"/>
          </ac:spMkLst>
        </pc:spChg>
        <pc:picChg chg="add mod">
          <ac:chgData name="Andrea Canada" userId="7366b9a83af4bcb4" providerId="LiveId" clId="{9B86DFBF-9D90-46C2-B644-3A2250D03C72}" dt="2021-11-30T02:21:49.453" v="6487" actId="14100"/>
          <ac:picMkLst>
            <pc:docMk/>
            <pc:sldMk cId="2717873818" sldId="561"/>
            <ac:picMk id="5" creationId="{1E532D4F-4859-4722-91F2-029580E75175}"/>
          </ac:picMkLst>
        </pc:picChg>
      </pc:sldChg>
      <pc:sldChg chg="addSp delSp modSp add mod ord">
        <pc:chgData name="Andrea Canada" userId="7366b9a83af4bcb4" providerId="LiveId" clId="{9B86DFBF-9D90-46C2-B644-3A2250D03C72}" dt="2021-11-30T02:31:10.926" v="6618" actId="20577"/>
        <pc:sldMkLst>
          <pc:docMk/>
          <pc:sldMk cId="777950295" sldId="562"/>
        </pc:sldMkLst>
        <pc:spChg chg="mod">
          <ac:chgData name="Andrea Canada" userId="7366b9a83af4bcb4" providerId="LiveId" clId="{9B86DFBF-9D90-46C2-B644-3A2250D03C72}" dt="2021-11-30T02:31:10.926" v="6618" actId="20577"/>
          <ac:spMkLst>
            <pc:docMk/>
            <pc:sldMk cId="777950295" sldId="562"/>
            <ac:spMk id="10" creationId="{A215D691-4034-48AE-A746-B68EBC3C93BE}"/>
          </ac:spMkLst>
        </pc:spChg>
        <pc:picChg chg="add mod">
          <ac:chgData name="Andrea Canada" userId="7366b9a83af4bcb4" providerId="LiveId" clId="{9B86DFBF-9D90-46C2-B644-3A2250D03C72}" dt="2021-11-30T02:25:10.198" v="6505" actId="14100"/>
          <ac:picMkLst>
            <pc:docMk/>
            <pc:sldMk cId="777950295" sldId="562"/>
            <ac:picMk id="4" creationId="{BDFF0FCC-F8C1-48DE-97B6-7EA8198CB2B6}"/>
          </ac:picMkLst>
        </pc:picChg>
        <pc:picChg chg="del">
          <ac:chgData name="Andrea Canada" userId="7366b9a83af4bcb4" providerId="LiveId" clId="{9B86DFBF-9D90-46C2-B644-3A2250D03C72}" dt="2021-11-30T02:25:01.217" v="6501" actId="478"/>
          <ac:picMkLst>
            <pc:docMk/>
            <pc:sldMk cId="777950295" sldId="562"/>
            <ac:picMk id="5" creationId="{1E532D4F-4859-4722-91F2-029580E75175}"/>
          </ac:picMkLst>
        </pc:picChg>
      </pc:sldChg>
      <pc:sldChg chg="addSp delSp modSp new mod modClrScheme modAnim chgLayout">
        <pc:chgData name="Andrea Canada" userId="7366b9a83af4bcb4" providerId="LiveId" clId="{9B86DFBF-9D90-46C2-B644-3A2250D03C72}" dt="2021-11-30T13:57:31.259" v="10968"/>
        <pc:sldMkLst>
          <pc:docMk/>
          <pc:sldMk cId="170607092" sldId="563"/>
        </pc:sldMkLst>
        <pc:spChg chg="mod ord">
          <ac:chgData name="Andrea Canada" userId="7366b9a83af4bcb4" providerId="LiveId" clId="{9B86DFBF-9D90-46C2-B644-3A2250D03C72}" dt="2021-11-30T03:23:15.119" v="9754" actId="26606"/>
          <ac:spMkLst>
            <pc:docMk/>
            <pc:sldMk cId="170607092" sldId="563"/>
            <ac:spMk id="2" creationId="{FB25188A-C719-417E-A4E1-366E42D80022}"/>
          </ac:spMkLst>
        </pc:spChg>
        <pc:spChg chg="del mod ord">
          <ac:chgData name="Andrea Canada" userId="7366b9a83af4bcb4" providerId="LiveId" clId="{9B86DFBF-9D90-46C2-B644-3A2250D03C72}" dt="2021-11-30T02:52:58.699" v="7320" actId="700"/>
          <ac:spMkLst>
            <pc:docMk/>
            <pc:sldMk cId="170607092" sldId="563"/>
            <ac:spMk id="3" creationId="{4895B164-9813-46D7-9873-E6105EC00F99}"/>
          </ac:spMkLst>
        </pc:spChg>
        <pc:spChg chg="del">
          <ac:chgData name="Andrea Canada" userId="7366b9a83af4bcb4" providerId="LiveId" clId="{9B86DFBF-9D90-46C2-B644-3A2250D03C72}" dt="2021-11-30T02:52:58.699" v="7320" actId="700"/>
          <ac:spMkLst>
            <pc:docMk/>
            <pc:sldMk cId="170607092" sldId="563"/>
            <ac:spMk id="4" creationId="{E266239F-580C-4E8B-9CA3-3344CF803BC2}"/>
          </ac:spMkLst>
        </pc:spChg>
        <pc:spChg chg="add mod ord">
          <ac:chgData name="Andrea Canada" userId="7366b9a83af4bcb4" providerId="LiveId" clId="{9B86DFBF-9D90-46C2-B644-3A2250D03C72}" dt="2021-11-30T04:47:28.519" v="10736" actId="27636"/>
          <ac:spMkLst>
            <pc:docMk/>
            <pc:sldMk cId="170607092" sldId="563"/>
            <ac:spMk id="5" creationId="{6B8495B1-C1ED-4C89-B0BA-07A14A1D53FD}"/>
          </ac:spMkLst>
        </pc:spChg>
        <pc:picChg chg="add mod">
          <ac:chgData name="Andrea Canada" userId="7366b9a83af4bcb4" providerId="LiveId" clId="{9B86DFBF-9D90-46C2-B644-3A2250D03C72}" dt="2021-11-30T04:47:33.323" v="10737" actId="167"/>
          <ac:picMkLst>
            <pc:docMk/>
            <pc:sldMk cId="170607092" sldId="563"/>
            <ac:picMk id="2050" creationId="{0B0087EC-2CFF-4E9E-A486-6DB3F105B3B7}"/>
          </ac:picMkLst>
        </pc:picChg>
      </pc:sldChg>
      <pc:sldChg chg="addSp modSp new mod modAnim">
        <pc:chgData name="Andrea Canada" userId="7366b9a83af4bcb4" providerId="LiveId" clId="{9B86DFBF-9D90-46C2-B644-3A2250D03C72}" dt="2021-11-30T13:57:49.302" v="10970"/>
        <pc:sldMkLst>
          <pc:docMk/>
          <pc:sldMk cId="2307250383" sldId="564"/>
        </pc:sldMkLst>
        <pc:spChg chg="mod">
          <ac:chgData name="Andrea Canada" userId="7366b9a83af4bcb4" providerId="LiveId" clId="{9B86DFBF-9D90-46C2-B644-3A2250D03C72}" dt="2021-11-30T03:06:44.351" v="9365" actId="20577"/>
          <ac:spMkLst>
            <pc:docMk/>
            <pc:sldMk cId="2307250383" sldId="564"/>
            <ac:spMk id="2" creationId="{1A2191B4-FAE5-40C3-BB1D-59EFAA2223D2}"/>
          </ac:spMkLst>
        </pc:spChg>
        <pc:spChg chg="mod">
          <ac:chgData name="Andrea Canada" userId="7366b9a83af4bcb4" providerId="LiveId" clId="{9B86DFBF-9D90-46C2-B644-3A2250D03C72}" dt="2021-11-30T03:25:20.283" v="9757"/>
          <ac:spMkLst>
            <pc:docMk/>
            <pc:sldMk cId="2307250383" sldId="564"/>
            <ac:spMk id="3" creationId="{794B3B4B-9B1D-46D9-BE43-ACC38C65AF10}"/>
          </ac:spMkLst>
        </pc:spChg>
        <pc:picChg chg="add mod">
          <ac:chgData name="Andrea Canada" userId="7366b9a83af4bcb4" providerId="LiveId" clId="{9B86DFBF-9D90-46C2-B644-3A2250D03C72}" dt="2021-11-30T03:06:19.264" v="9329" actId="1076"/>
          <ac:picMkLst>
            <pc:docMk/>
            <pc:sldMk cId="2307250383" sldId="564"/>
            <ac:picMk id="5" creationId="{E98D7689-E592-4901-8A26-A76358BE6AFC}"/>
          </ac:picMkLst>
        </pc:picChg>
      </pc:sldChg>
      <pc:sldChg chg="addSp delSp modSp add mod modClrScheme modAnim chgLayout">
        <pc:chgData name="Andrea Canada" userId="7366b9a83af4bcb4" providerId="LiveId" clId="{9B86DFBF-9D90-46C2-B644-3A2250D03C72}" dt="2021-11-30T13:58:05.635" v="10972"/>
        <pc:sldMkLst>
          <pc:docMk/>
          <pc:sldMk cId="2035845806" sldId="565"/>
        </pc:sldMkLst>
        <pc:spChg chg="mod">
          <ac:chgData name="Andrea Canada" userId="7366b9a83af4bcb4" providerId="LiveId" clId="{9B86DFBF-9D90-46C2-B644-3A2250D03C72}" dt="2021-11-30T03:09:32.434" v="9568" actId="26606"/>
          <ac:spMkLst>
            <pc:docMk/>
            <pc:sldMk cId="2035845806" sldId="565"/>
            <ac:spMk id="2" creationId="{1A2191B4-FAE5-40C3-BB1D-59EFAA2223D2}"/>
          </ac:spMkLst>
        </pc:spChg>
        <pc:spChg chg="mod">
          <ac:chgData name="Andrea Canada" userId="7366b9a83af4bcb4" providerId="LiveId" clId="{9B86DFBF-9D90-46C2-B644-3A2250D03C72}" dt="2021-11-30T04:48:11.056" v="10788" actId="20577"/>
          <ac:spMkLst>
            <pc:docMk/>
            <pc:sldMk cId="2035845806" sldId="565"/>
            <ac:spMk id="3" creationId="{794B3B4B-9B1D-46D9-BE43-ACC38C65AF10}"/>
          </ac:spMkLst>
        </pc:spChg>
        <pc:picChg chg="del">
          <ac:chgData name="Andrea Canada" userId="7366b9a83af4bcb4" providerId="LiveId" clId="{9B86DFBF-9D90-46C2-B644-3A2250D03C72}" dt="2021-11-30T03:08:44.651" v="9565" actId="478"/>
          <ac:picMkLst>
            <pc:docMk/>
            <pc:sldMk cId="2035845806" sldId="565"/>
            <ac:picMk id="5" creationId="{E98D7689-E592-4901-8A26-A76358BE6AFC}"/>
          </ac:picMkLst>
        </pc:picChg>
        <pc:picChg chg="add mod">
          <ac:chgData name="Andrea Canada" userId="7366b9a83af4bcb4" providerId="LiveId" clId="{9B86DFBF-9D90-46C2-B644-3A2250D03C72}" dt="2021-11-30T03:09:32.434" v="9568" actId="26606"/>
          <ac:picMkLst>
            <pc:docMk/>
            <pc:sldMk cId="2035845806" sldId="565"/>
            <ac:picMk id="6" creationId="{681AA7F6-4631-4C65-A394-6C31D309D375}"/>
          </ac:picMkLst>
        </pc:picChg>
      </pc:sldChg>
      <pc:sldChg chg="addSp delSp modSp new mod modClrScheme modAnim chgLayout">
        <pc:chgData name="Andrea Canada" userId="7366b9a83af4bcb4" providerId="LiveId" clId="{9B86DFBF-9D90-46C2-B644-3A2250D03C72}" dt="2021-11-30T13:58:33.300" v="10975" actId="14100"/>
        <pc:sldMkLst>
          <pc:docMk/>
          <pc:sldMk cId="3806747250" sldId="566"/>
        </pc:sldMkLst>
        <pc:spChg chg="del mod ord">
          <ac:chgData name="Andrea Canada" userId="7366b9a83af4bcb4" providerId="LiveId" clId="{9B86DFBF-9D90-46C2-B644-3A2250D03C72}" dt="2021-11-30T03:56:42.756" v="9759" actId="700"/>
          <ac:spMkLst>
            <pc:docMk/>
            <pc:sldMk cId="3806747250" sldId="566"/>
            <ac:spMk id="2" creationId="{9A0BA6F9-06AD-4F1C-9D6E-5346CEDAAA57}"/>
          </ac:spMkLst>
        </pc:spChg>
        <pc:spChg chg="del mod ord">
          <ac:chgData name="Andrea Canada" userId="7366b9a83af4bcb4" providerId="LiveId" clId="{9B86DFBF-9D90-46C2-B644-3A2250D03C72}" dt="2021-11-30T03:56:42.756" v="9759" actId="700"/>
          <ac:spMkLst>
            <pc:docMk/>
            <pc:sldMk cId="3806747250" sldId="566"/>
            <ac:spMk id="3" creationId="{AA690651-D8B8-4724-9969-269723186225}"/>
          </ac:spMkLst>
        </pc:spChg>
        <pc:spChg chg="del">
          <ac:chgData name="Andrea Canada" userId="7366b9a83af4bcb4" providerId="LiveId" clId="{9B86DFBF-9D90-46C2-B644-3A2250D03C72}" dt="2021-11-30T03:56:42.756" v="9759" actId="700"/>
          <ac:spMkLst>
            <pc:docMk/>
            <pc:sldMk cId="3806747250" sldId="566"/>
            <ac:spMk id="4" creationId="{253850B5-82EA-4070-BFFB-5C7489E332E9}"/>
          </ac:spMkLst>
        </pc:spChg>
        <pc:spChg chg="add mod ord">
          <ac:chgData name="Andrea Canada" userId="7366b9a83af4bcb4" providerId="LiveId" clId="{9B86DFBF-9D90-46C2-B644-3A2250D03C72}" dt="2021-11-30T03:57:41.265" v="9790" actId="26606"/>
          <ac:spMkLst>
            <pc:docMk/>
            <pc:sldMk cId="3806747250" sldId="566"/>
            <ac:spMk id="5" creationId="{F8B5C07B-22E3-471C-ABDD-12F72D3E1403}"/>
          </ac:spMkLst>
        </pc:spChg>
        <pc:spChg chg="add mod ord">
          <ac:chgData name="Andrea Canada" userId="7366b9a83af4bcb4" providerId="LiveId" clId="{9B86DFBF-9D90-46C2-B644-3A2250D03C72}" dt="2021-11-30T04:48:34.414" v="10790" actId="20577"/>
          <ac:spMkLst>
            <pc:docMk/>
            <pc:sldMk cId="3806747250" sldId="566"/>
            <ac:spMk id="6" creationId="{A648EA27-86B4-48CB-8117-A95B66737602}"/>
          </ac:spMkLst>
        </pc:spChg>
        <pc:graphicFrameChg chg="add mod">
          <ac:chgData name="Andrea Canada" userId="7366b9a83af4bcb4" providerId="LiveId" clId="{9B86DFBF-9D90-46C2-B644-3A2250D03C72}" dt="2021-11-30T13:58:33.300" v="10975" actId="14100"/>
          <ac:graphicFrameMkLst>
            <pc:docMk/>
            <pc:sldMk cId="3806747250" sldId="566"/>
            <ac:graphicFrameMk id="9" creationId="{09A118DA-EC30-468A-88D7-0B83E7A6BC82}"/>
          </ac:graphicFrameMkLst>
        </pc:graphicFrameChg>
        <pc:picChg chg="add del mod">
          <ac:chgData name="Andrea Canada" userId="7366b9a83af4bcb4" providerId="LiveId" clId="{9B86DFBF-9D90-46C2-B644-3A2250D03C72}" dt="2021-11-30T03:57:55.695" v="9793" actId="478"/>
          <ac:picMkLst>
            <pc:docMk/>
            <pc:sldMk cId="3806747250" sldId="566"/>
            <ac:picMk id="3074" creationId="{891FB1A2-1F65-421C-94C7-82BF13916BFE}"/>
          </ac:picMkLst>
        </pc:picChg>
        <pc:picChg chg="add del">
          <ac:chgData name="Andrea Canada" userId="7366b9a83af4bcb4" providerId="LiveId" clId="{9B86DFBF-9D90-46C2-B644-3A2250D03C72}" dt="2021-11-30T04:01:46.438" v="9795" actId="478"/>
          <ac:picMkLst>
            <pc:docMk/>
            <pc:sldMk cId="3806747250" sldId="566"/>
            <ac:picMk id="3076" creationId="{523F3E85-8877-4DF6-8F75-2AA2FE39DB2E}"/>
          </ac:picMkLst>
        </pc:picChg>
      </pc:sldChg>
      <pc:sldChg chg="addSp delSp modSp new mod modClrScheme modAnim chgLayout">
        <pc:chgData name="Andrea Canada" userId="7366b9a83af4bcb4" providerId="LiveId" clId="{9B86DFBF-9D90-46C2-B644-3A2250D03C72}" dt="2021-11-30T14:00:21.757" v="10994" actId="14100"/>
        <pc:sldMkLst>
          <pc:docMk/>
          <pc:sldMk cId="1595264810" sldId="567"/>
        </pc:sldMkLst>
        <pc:spChg chg="del mod ord">
          <ac:chgData name="Andrea Canada" userId="7366b9a83af4bcb4" providerId="LiveId" clId="{9B86DFBF-9D90-46C2-B644-3A2250D03C72}" dt="2021-11-30T04:05:14.565" v="9812" actId="700"/>
          <ac:spMkLst>
            <pc:docMk/>
            <pc:sldMk cId="1595264810" sldId="567"/>
            <ac:spMk id="2" creationId="{E3781054-5242-4DC8-8D1C-04F0E6929E81}"/>
          </ac:spMkLst>
        </pc:spChg>
        <pc:spChg chg="del mod ord">
          <ac:chgData name="Andrea Canada" userId="7366b9a83af4bcb4" providerId="LiveId" clId="{9B86DFBF-9D90-46C2-B644-3A2250D03C72}" dt="2021-11-30T04:05:14.565" v="9812" actId="700"/>
          <ac:spMkLst>
            <pc:docMk/>
            <pc:sldMk cId="1595264810" sldId="567"/>
            <ac:spMk id="3" creationId="{36FE205F-BC75-4A2C-A4C0-D8DCC5D604D4}"/>
          </ac:spMkLst>
        </pc:spChg>
        <pc:spChg chg="del">
          <ac:chgData name="Andrea Canada" userId="7366b9a83af4bcb4" providerId="LiveId" clId="{9B86DFBF-9D90-46C2-B644-3A2250D03C72}" dt="2021-11-30T04:05:14.565" v="9812" actId="700"/>
          <ac:spMkLst>
            <pc:docMk/>
            <pc:sldMk cId="1595264810" sldId="567"/>
            <ac:spMk id="4" creationId="{AA9F796F-621B-407D-AC9A-174681D08CE0}"/>
          </ac:spMkLst>
        </pc:spChg>
        <pc:spChg chg="add mod ord">
          <ac:chgData name="Andrea Canada" userId="7366b9a83af4bcb4" providerId="LiveId" clId="{9B86DFBF-9D90-46C2-B644-3A2250D03C72}" dt="2021-11-30T13:59:48.411" v="10986" actId="26606"/>
          <ac:spMkLst>
            <pc:docMk/>
            <pc:sldMk cId="1595264810" sldId="567"/>
            <ac:spMk id="5" creationId="{366AB590-AE4E-464F-A2D7-9641B3354D0D}"/>
          </ac:spMkLst>
        </pc:spChg>
        <pc:spChg chg="add mod ord">
          <ac:chgData name="Andrea Canada" userId="7366b9a83af4bcb4" providerId="LiveId" clId="{9B86DFBF-9D90-46C2-B644-3A2250D03C72}" dt="2021-11-30T14:00:02.902" v="10990" actId="21"/>
          <ac:spMkLst>
            <pc:docMk/>
            <pc:sldMk cId="1595264810" sldId="567"/>
            <ac:spMk id="6" creationId="{4533C38C-E534-49B7-A20D-79899D79B4B1}"/>
          </ac:spMkLst>
        </pc:spChg>
        <pc:spChg chg="add mod">
          <ac:chgData name="Andrea Canada" userId="7366b9a83af4bcb4" providerId="LiveId" clId="{9B86DFBF-9D90-46C2-B644-3A2250D03C72}" dt="2021-11-30T14:00:21.757" v="10994" actId="14100"/>
          <ac:spMkLst>
            <pc:docMk/>
            <pc:sldMk cId="1595264810" sldId="567"/>
            <ac:spMk id="7" creationId="{F6E5E22D-E20F-4BD9-BB98-A0B22D74AAA0}"/>
          </ac:spMkLst>
        </pc:spChg>
        <pc:picChg chg="add mod">
          <ac:chgData name="Andrea Canada" userId="7366b9a83af4bcb4" providerId="LiveId" clId="{9B86DFBF-9D90-46C2-B644-3A2250D03C72}" dt="2021-11-30T13:59:48.411" v="10986" actId="26606"/>
          <ac:picMkLst>
            <pc:docMk/>
            <pc:sldMk cId="1595264810" sldId="567"/>
            <ac:picMk id="2050" creationId="{B51C01D3-E12F-4E13-9031-3C08615B60F1}"/>
          </ac:picMkLst>
        </pc:picChg>
      </pc:sldChg>
      <pc:sldChg chg="addSp modSp new mod">
        <pc:chgData name="Andrea Canada" userId="7366b9a83af4bcb4" providerId="LiveId" clId="{9B86DFBF-9D90-46C2-B644-3A2250D03C72}" dt="2021-11-30T04:45:36.570" v="10607" actId="1076"/>
        <pc:sldMkLst>
          <pc:docMk/>
          <pc:sldMk cId="580593461" sldId="568"/>
        </pc:sldMkLst>
        <pc:spChg chg="mod">
          <ac:chgData name="Andrea Canada" userId="7366b9a83af4bcb4" providerId="LiveId" clId="{9B86DFBF-9D90-46C2-B644-3A2250D03C72}" dt="2021-11-30T04:44:46.660" v="10471" actId="20577"/>
          <ac:spMkLst>
            <pc:docMk/>
            <pc:sldMk cId="580593461" sldId="568"/>
            <ac:spMk id="2" creationId="{D335840F-1622-4B41-85F8-C27CBADD5295}"/>
          </ac:spMkLst>
        </pc:spChg>
        <pc:spChg chg="mod">
          <ac:chgData name="Andrea Canada" userId="7366b9a83af4bcb4" providerId="LiveId" clId="{9B86DFBF-9D90-46C2-B644-3A2250D03C72}" dt="2021-11-30T04:45:30.278" v="10603" actId="14100"/>
          <ac:spMkLst>
            <pc:docMk/>
            <pc:sldMk cId="580593461" sldId="568"/>
            <ac:spMk id="3" creationId="{02407D84-A501-4412-B6CB-88D495991F4A}"/>
          </ac:spMkLst>
        </pc:spChg>
        <pc:picChg chg="add mod">
          <ac:chgData name="Andrea Canada" userId="7366b9a83af4bcb4" providerId="LiveId" clId="{9B86DFBF-9D90-46C2-B644-3A2250D03C72}" dt="2021-11-30T04:45:36.570" v="10607" actId="1076"/>
          <ac:picMkLst>
            <pc:docMk/>
            <pc:sldMk cId="580593461" sldId="568"/>
            <ac:picMk id="4" creationId="{E6FAB2EC-8D3F-4245-8C4A-9CF204A5C2B6}"/>
          </ac:picMkLst>
        </pc:picChg>
      </pc:sldChg>
      <pc:sldChg chg="addSp delSp modSp add mod">
        <pc:chgData name="Andrea Canada" userId="7366b9a83af4bcb4" providerId="LiveId" clId="{9B86DFBF-9D90-46C2-B644-3A2250D03C72}" dt="2021-11-30T04:46:44.798" v="10691" actId="1076"/>
        <pc:sldMkLst>
          <pc:docMk/>
          <pc:sldMk cId="1342750891" sldId="569"/>
        </pc:sldMkLst>
        <pc:spChg chg="mod">
          <ac:chgData name="Andrea Canada" userId="7366b9a83af4bcb4" providerId="LiveId" clId="{9B86DFBF-9D90-46C2-B644-3A2250D03C72}" dt="2021-11-30T04:46:21.062" v="10682" actId="20577"/>
          <ac:spMkLst>
            <pc:docMk/>
            <pc:sldMk cId="1342750891" sldId="569"/>
            <ac:spMk id="3" creationId="{02407D84-A501-4412-B6CB-88D495991F4A}"/>
          </ac:spMkLst>
        </pc:spChg>
        <pc:picChg chg="del">
          <ac:chgData name="Andrea Canada" userId="7366b9a83af4bcb4" providerId="LiveId" clId="{9B86DFBF-9D90-46C2-B644-3A2250D03C72}" dt="2021-11-30T04:46:23.379" v="10683" actId="478"/>
          <ac:picMkLst>
            <pc:docMk/>
            <pc:sldMk cId="1342750891" sldId="569"/>
            <ac:picMk id="4" creationId="{E6FAB2EC-8D3F-4245-8C4A-9CF204A5C2B6}"/>
          </ac:picMkLst>
        </pc:picChg>
        <pc:picChg chg="add mod">
          <ac:chgData name="Andrea Canada" userId="7366b9a83af4bcb4" providerId="LiveId" clId="{9B86DFBF-9D90-46C2-B644-3A2250D03C72}" dt="2021-11-30T04:46:44.798" v="10691" actId="1076"/>
          <ac:picMkLst>
            <pc:docMk/>
            <pc:sldMk cId="1342750891" sldId="569"/>
            <ac:picMk id="5" creationId="{2AB3C8E3-4BDC-4FFD-8502-CFC01A1D2F19}"/>
          </ac:picMkLst>
        </pc:picChg>
        <pc:picChg chg="add mod">
          <ac:chgData name="Andrea Canada" userId="7366b9a83af4bcb4" providerId="LiveId" clId="{9B86DFBF-9D90-46C2-B644-3A2250D03C72}" dt="2021-11-30T04:46:41.273" v="10689" actId="1076"/>
          <ac:picMkLst>
            <pc:docMk/>
            <pc:sldMk cId="1342750891" sldId="569"/>
            <ac:picMk id="6" creationId="{58DC6E8D-6D2F-4F58-8C32-A3DB6A283960}"/>
          </ac:picMkLst>
        </pc:picChg>
      </pc:sldChg>
    </pc:docChg>
  </pc:docChgLst>
  <pc:docChgLst>
    <pc:chgData name="Andrea Canada" userId="7366b9a83af4bcb4" providerId="LiveId" clId="{B21FAF9B-508D-43EC-90D6-7F91E5167F7F}"/>
    <pc:docChg chg="custSel modSld">
      <pc:chgData name="Andrea Canada" userId="7366b9a83af4bcb4" providerId="LiveId" clId="{B21FAF9B-508D-43EC-90D6-7F91E5167F7F}" dt="2022-07-27T22:45:11.661" v="55" actId="729"/>
      <pc:docMkLst>
        <pc:docMk/>
      </pc:docMkLst>
      <pc:sldChg chg="mod modShow">
        <pc:chgData name="Andrea Canada" userId="7366b9a83af4bcb4" providerId="LiveId" clId="{B21FAF9B-508D-43EC-90D6-7F91E5167F7F}" dt="2022-07-27T22:45:11.661" v="55" actId="729"/>
        <pc:sldMkLst>
          <pc:docMk/>
          <pc:sldMk cId="3163624002" sldId="543"/>
        </pc:sldMkLst>
      </pc:sldChg>
      <pc:sldChg chg="mod modShow">
        <pc:chgData name="Andrea Canada" userId="7366b9a83af4bcb4" providerId="LiveId" clId="{B21FAF9B-508D-43EC-90D6-7F91E5167F7F}" dt="2022-07-27T21:45:05.702" v="0" actId="729"/>
        <pc:sldMkLst>
          <pc:docMk/>
          <pc:sldMk cId="3728887268" sldId="546"/>
        </pc:sldMkLst>
      </pc:sldChg>
      <pc:sldChg chg="mod modShow">
        <pc:chgData name="Andrea Canada" userId="7366b9a83af4bcb4" providerId="LiveId" clId="{B21FAF9B-508D-43EC-90D6-7F91E5167F7F}" dt="2022-07-27T21:45:05.702" v="0" actId="729"/>
        <pc:sldMkLst>
          <pc:docMk/>
          <pc:sldMk cId="762148213" sldId="547"/>
        </pc:sldMkLst>
      </pc:sldChg>
      <pc:sldChg chg="addSp delSp modSp mod">
        <pc:chgData name="Andrea Canada" userId="7366b9a83af4bcb4" providerId="LiveId" clId="{B21FAF9B-508D-43EC-90D6-7F91E5167F7F}" dt="2022-07-27T22:40:56.387" v="4" actId="27636"/>
        <pc:sldMkLst>
          <pc:docMk/>
          <pc:sldMk cId="1901071053" sldId="549"/>
        </pc:sldMkLst>
        <pc:spChg chg="mod">
          <ac:chgData name="Andrea Canada" userId="7366b9a83af4bcb4" providerId="LiveId" clId="{B21FAF9B-508D-43EC-90D6-7F91E5167F7F}" dt="2022-07-27T22:40:56.387" v="4" actId="27636"/>
          <ac:spMkLst>
            <pc:docMk/>
            <pc:sldMk cId="1901071053" sldId="549"/>
            <ac:spMk id="3" creationId="{958E5613-9F52-4C85-923E-A69DF56FAB1F}"/>
          </ac:spMkLst>
        </pc:spChg>
        <pc:spChg chg="del">
          <ac:chgData name="Andrea Canada" userId="7366b9a83af4bcb4" providerId="LiveId" clId="{B21FAF9B-508D-43EC-90D6-7F91E5167F7F}" dt="2022-07-27T22:40:49.161" v="1"/>
          <ac:spMkLst>
            <pc:docMk/>
            <pc:sldMk cId="1901071053" sldId="549"/>
            <ac:spMk id="4" creationId="{B9AF4C25-94F9-409E-8E14-874BB511E738}"/>
          </ac:spMkLst>
        </pc:spChg>
        <pc:picChg chg="add mod">
          <ac:chgData name="Andrea Canada" userId="7366b9a83af4bcb4" providerId="LiveId" clId="{B21FAF9B-508D-43EC-90D6-7F91E5167F7F}" dt="2022-07-27T22:40:49.161" v="1"/>
          <ac:picMkLst>
            <pc:docMk/>
            <pc:sldMk cId="1901071053" sldId="549"/>
            <ac:picMk id="1026" creationId="{FD07D93C-F1DD-AB7A-FAD7-96AE499ECDE9}"/>
          </ac:picMkLst>
        </pc:picChg>
      </pc:sldChg>
      <pc:sldChg chg="addSp modSp mod modAnim">
        <pc:chgData name="Andrea Canada" userId="7366b9a83af4bcb4" providerId="LiveId" clId="{B21FAF9B-508D-43EC-90D6-7F91E5167F7F}" dt="2022-07-27T22:43:29.841" v="54"/>
        <pc:sldMkLst>
          <pc:docMk/>
          <pc:sldMk cId="21846798" sldId="554"/>
        </pc:sldMkLst>
        <pc:spChg chg="add mod">
          <ac:chgData name="Andrea Canada" userId="7366b9a83af4bcb4" providerId="LiveId" clId="{B21FAF9B-508D-43EC-90D6-7F91E5167F7F}" dt="2022-07-27T22:43:10.732" v="50" actId="164"/>
          <ac:spMkLst>
            <pc:docMk/>
            <pc:sldMk cId="21846798" sldId="554"/>
            <ac:spMk id="3" creationId="{55B81FFB-6E69-7B09-8DC6-D414578BD960}"/>
          </ac:spMkLst>
        </pc:spChg>
        <pc:spChg chg="add mod">
          <ac:chgData name="Andrea Canada" userId="7366b9a83af4bcb4" providerId="LiveId" clId="{B21FAF9B-508D-43EC-90D6-7F91E5167F7F}" dt="2022-07-27T22:43:10.732" v="50" actId="164"/>
          <ac:spMkLst>
            <pc:docMk/>
            <pc:sldMk cId="21846798" sldId="554"/>
            <ac:spMk id="4" creationId="{96F6C4A0-9D69-4694-6521-4CA606743D52}"/>
          </ac:spMkLst>
        </pc:spChg>
        <pc:spChg chg="add mod">
          <ac:chgData name="Andrea Canada" userId="7366b9a83af4bcb4" providerId="LiveId" clId="{B21FAF9B-508D-43EC-90D6-7F91E5167F7F}" dt="2022-07-27T22:43:14.993" v="51" actId="164"/>
          <ac:spMkLst>
            <pc:docMk/>
            <pc:sldMk cId="21846798" sldId="554"/>
            <ac:spMk id="6" creationId="{11A1293C-08A5-7ED9-F8F9-C3ED8BF61FBC}"/>
          </ac:spMkLst>
        </pc:spChg>
        <pc:spChg chg="add mod">
          <ac:chgData name="Andrea Canada" userId="7366b9a83af4bcb4" providerId="LiveId" clId="{B21FAF9B-508D-43EC-90D6-7F91E5167F7F}" dt="2022-07-27T22:43:14.993" v="51" actId="164"/>
          <ac:spMkLst>
            <pc:docMk/>
            <pc:sldMk cId="21846798" sldId="554"/>
            <ac:spMk id="7" creationId="{D2E20959-A1E7-88B5-DFA3-6C25F43FE3DA}"/>
          </ac:spMkLst>
        </pc:spChg>
        <pc:grpChg chg="add mod">
          <ac:chgData name="Andrea Canada" userId="7366b9a83af4bcb4" providerId="LiveId" clId="{B21FAF9B-508D-43EC-90D6-7F91E5167F7F}" dt="2022-07-27T22:43:10.732" v="50" actId="164"/>
          <ac:grpSpMkLst>
            <pc:docMk/>
            <pc:sldMk cId="21846798" sldId="554"/>
            <ac:grpSpMk id="8" creationId="{D60D81C9-12A2-35D6-5CEA-D435364BA0FD}"/>
          </ac:grpSpMkLst>
        </pc:grpChg>
        <pc:grpChg chg="add mod">
          <ac:chgData name="Andrea Canada" userId="7366b9a83af4bcb4" providerId="LiveId" clId="{B21FAF9B-508D-43EC-90D6-7F91E5167F7F}" dt="2022-07-27T22:43:20.364" v="52" actId="1076"/>
          <ac:grpSpMkLst>
            <pc:docMk/>
            <pc:sldMk cId="21846798" sldId="554"/>
            <ac:grpSpMk id="9" creationId="{B5EBEC8D-B0AA-0437-2476-819B15E56BB0}"/>
          </ac:grpSpMkLst>
        </pc:gr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7366b9a83af4bcb4/Documents/_WEM/Document%20Use/Session%202/Exampl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r>
              <a:rPr lang="en-CA"/>
              <a:t>Administrative Assistant Daily Activities</a:t>
            </a:r>
          </a:p>
        </c:rich>
      </c:tx>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75DF-4A64-9133-F0B7C34A068A}"/>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75DF-4A64-9133-F0B7C34A068A}"/>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75DF-4A64-9133-F0B7C34A068A}"/>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75DF-4A64-9133-F0B7C34A068A}"/>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75DF-4A64-9133-F0B7C34A068A}"/>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B-75DF-4A64-9133-F0B7C34A068A}"/>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c:ext xmlns:c16="http://schemas.microsoft.com/office/drawing/2014/chart" uri="{C3380CC4-5D6E-409C-BE32-E72D297353CC}">
                <c16:uniqueId val="{0000000D-75DF-4A64-9133-F0B7C34A068A}"/>
              </c:ext>
            </c:extLst>
          </c:dPt>
          <c:dPt>
            <c:idx val="7"/>
            <c:bubble3D val="0"/>
            <c:spPr>
              <a:gradFill>
                <a:gsLst>
                  <a:gs pos="100000">
                    <a:schemeClr val="accent2">
                      <a:lumMod val="60000"/>
                      <a:lumMod val="60000"/>
                      <a:lumOff val="40000"/>
                    </a:schemeClr>
                  </a:gs>
                  <a:gs pos="0">
                    <a:schemeClr val="accent2">
                      <a:lumMod val="60000"/>
                    </a:schemeClr>
                  </a:gs>
                </a:gsLst>
                <a:lin ang="5400000" scaled="0"/>
              </a:gradFill>
              <a:ln w="19050">
                <a:solidFill>
                  <a:schemeClr val="lt1"/>
                </a:solidFill>
              </a:ln>
              <a:effectLst/>
            </c:spPr>
            <c:extLst>
              <c:ext xmlns:c16="http://schemas.microsoft.com/office/drawing/2014/chart" uri="{C3380CC4-5D6E-409C-BE32-E72D297353CC}">
                <c16:uniqueId val="{0000000F-75DF-4A64-9133-F0B7C34A068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Sheet3!$A$1:$A$8</c:f>
              <c:strCache>
                <c:ptCount val="8"/>
                <c:pt idx="0">
                  <c:v>Answer Telephones</c:v>
                </c:pt>
                <c:pt idx="1">
                  <c:v>Typing</c:v>
                </c:pt>
                <c:pt idx="2">
                  <c:v>Filing</c:v>
                </c:pt>
                <c:pt idx="3">
                  <c:v>Responding to requests</c:v>
                </c:pt>
                <c:pt idx="4">
                  <c:v>Assisting coworkers</c:v>
                </c:pt>
                <c:pt idx="5">
                  <c:v>Research</c:v>
                </c:pt>
                <c:pt idx="6">
                  <c:v>Making appointments</c:v>
                </c:pt>
                <c:pt idx="7">
                  <c:v>Other</c:v>
                </c:pt>
              </c:strCache>
            </c:strRef>
          </c:cat>
          <c:val>
            <c:numRef>
              <c:f>Sheet3!$B$1:$B$8</c:f>
              <c:numCache>
                <c:formatCode>0%</c:formatCode>
                <c:ptCount val="8"/>
                <c:pt idx="0">
                  <c:v>0.2</c:v>
                </c:pt>
                <c:pt idx="1">
                  <c:v>0.25</c:v>
                </c:pt>
                <c:pt idx="2">
                  <c:v>0.05</c:v>
                </c:pt>
                <c:pt idx="3">
                  <c:v>0.12</c:v>
                </c:pt>
                <c:pt idx="4">
                  <c:v>0.05</c:v>
                </c:pt>
                <c:pt idx="5">
                  <c:v>0.13</c:v>
                </c:pt>
                <c:pt idx="6">
                  <c:v>0.12</c:v>
                </c:pt>
                <c:pt idx="7">
                  <c:v>0.08</c:v>
                </c:pt>
              </c:numCache>
            </c:numRef>
          </c:val>
          <c:extLst>
            <c:ext xmlns:c16="http://schemas.microsoft.com/office/drawing/2014/chart" uri="{C3380CC4-5D6E-409C-BE32-E72D297353CC}">
              <c16:uniqueId val="{00000010-75DF-4A64-9133-F0B7C34A068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A84EC0-61AD-4C6C-BB25-E4B33B19719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695BB6D-F7AA-4036-AD8A-0A135BDCC291}">
      <dgm:prSet/>
      <dgm:spPr/>
      <dgm:t>
        <a:bodyPr/>
        <a:lstStyle/>
        <a:p>
          <a:pPr>
            <a:lnSpc>
              <a:spcPct val="100000"/>
            </a:lnSpc>
          </a:pPr>
          <a:r>
            <a:rPr lang="en-US"/>
            <a:t>Simple lists</a:t>
          </a:r>
        </a:p>
      </dgm:t>
    </dgm:pt>
    <dgm:pt modelId="{526B2622-AF42-4C8C-A9DC-2AC1520ADF04}" type="parTrans" cxnId="{6C6522FA-3054-4CAF-9DEE-7C73216B2891}">
      <dgm:prSet/>
      <dgm:spPr/>
      <dgm:t>
        <a:bodyPr/>
        <a:lstStyle/>
        <a:p>
          <a:endParaRPr lang="en-US"/>
        </a:p>
      </dgm:t>
    </dgm:pt>
    <dgm:pt modelId="{B4E93926-29DF-407A-9B74-F547B57E4020}" type="sibTrans" cxnId="{6C6522FA-3054-4CAF-9DEE-7C73216B2891}">
      <dgm:prSet/>
      <dgm:spPr/>
      <dgm:t>
        <a:bodyPr/>
        <a:lstStyle/>
        <a:p>
          <a:endParaRPr lang="en-US"/>
        </a:p>
      </dgm:t>
    </dgm:pt>
    <dgm:pt modelId="{B1E64937-CE62-4A6C-96A4-7E0871536EFB}">
      <dgm:prSet/>
      <dgm:spPr/>
      <dgm:t>
        <a:bodyPr/>
        <a:lstStyle/>
        <a:p>
          <a:pPr>
            <a:lnSpc>
              <a:spcPct val="100000"/>
            </a:lnSpc>
          </a:pPr>
          <a:r>
            <a:rPr lang="en-US"/>
            <a:t>Combined lists</a:t>
          </a:r>
        </a:p>
      </dgm:t>
    </dgm:pt>
    <dgm:pt modelId="{9AB4E436-65B1-42E1-90B2-25D234380311}" type="parTrans" cxnId="{FFC1A157-9939-47C6-9513-EE11A7FE032C}">
      <dgm:prSet/>
      <dgm:spPr/>
      <dgm:t>
        <a:bodyPr/>
        <a:lstStyle/>
        <a:p>
          <a:endParaRPr lang="en-US"/>
        </a:p>
      </dgm:t>
    </dgm:pt>
    <dgm:pt modelId="{40B92667-A41D-4541-B3A8-E47565327BE7}" type="sibTrans" cxnId="{FFC1A157-9939-47C6-9513-EE11A7FE032C}">
      <dgm:prSet/>
      <dgm:spPr/>
      <dgm:t>
        <a:bodyPr/>
        <a:lstStyle/>
        <a:p>
          <a:endParaRPr lang="en-US"/>
        </a:p>
      </dgm:t>
    </dgm:pt>
    <dgm:pt modelId="{B2FD5DB8-2274-488B-B42B-0D8BEA1FF8DD}">
      <dgm:prSet/>
      <dgm:spPr/>
      <dgm:t>
        <a:bodyPr/>
        <a:lstStyle/>
        <a:p>
          <a:pPr>
            <a:lnSpc>
              <a:spcPct val="100000"/>
            </a:lnSpc>
          </a:pPr>
          <a:r>
            <a:rPr lang="en-US"/>
            <a:t>Intersecting lists</a:t>
          </a:r>
        </a:p>
      </dgm:t>
    </dgm:pt>
    <dgm:pt modelId="{0650CB34-A9F5-42A7-866E-F295722C90EE}" type="parTrans" cxnId="{828A622E-A8D9-4260-8A34-310DBF87B16B}">
      <dgm:prSet/>
      <dgm:spPr/>
      <dgm:t>
        <a:bodyPr/>
        <a:lstStyle/>
        <a:p>
          <a:endParaRPr lang="en-US"/>
        </a:p>
      </dgm:t>
    </dgm:pt>
    <dgm:pt modelId="{69C45B18-B266-4871-9496-028D6A43FB6E}" type="sibTrans" cxnId="{828A622E-A8D9-4260-8A34-310DBF87B16B}">
      <dgm:prSet/>
      <dgm:spPr/>
      <dgm:t>
        <a:bodyPr/>
        <a:lstStyle/>
        <a:p>
          <a:endParaRPr lang="en-US"/>
        </a:p>
      </dgm:t>
    </dgm:pt>
    <dgm:pt modelId="{804B117B-7583-4B4F-BC1A-8C988F1DA54F}" type="pres">
      <dgm:prSet presAssocID="{64A84EC0-61AD-4C6C-BB25-E4B33B197192}" presName="root" presStyleCnt="0">
        <dgm:presLayoutVars>
          <dgm:dir/>
          <dgm:resizeHandles val="exact"/>
        </dgm:presLayoutVars>
      </dgm:prSet>
      <dgm:spPr/>
    </dgm:pt>
    <dgm:pt modelId="{E3917209-0E98-42FA-B5F0-9F22F9D8A6E7}" type="pres">
      <dgm:prSet presAssocID="{5695BB6D-F7AA-4036-AD8A-0A135BDCC291}" presName="compNode" presStyleCnt="0"/>
      <dgm:spPr/>
    </dgm:pt>
    <dgm:pt modelId="{30ED36A2-2C0D-43DB-A174-85EF19F588F3}" type="pres">
      <dgm:prSet presAssocID="{5695BB6D-F7AA-4036-AD8A-0A135BDCC291}" presName="bgRect" presStyleLbl="bgShp" presStyleIdx="0" presStyleCnt="3"/>
      <dgm:spPr/>
    </dgm:pt>
    <dgm:pt modelId="{59E964CB-3674-4A27-A292-1C4634D2139A}" type="pres">
      <dgm:prSet presAssocID="{5695BB6D-F7AA-4036-AD8A-0A135BDCC29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2920AB77-32E1-49A7-A9A7-7D15F3F0A660}" type="pres">
      <dgm:prSet presAssocID="{5695BB6D-F7AA-4036-AD8A-0A135BDCC291}" presName="spaceRect" presStyleCnt="0"/>
      <dgm:spPr/>
    </dgm:pt>
    <dgm:pt modelId="{B1CE8788-FF49-4471-876E-9023F7976327}" type="pres">
      <dgm:prSet presAssocID="{5695BB6D-F7AA-4036-AD8A-0A135BDCC291}" presName="parTx" presStyleLbl="revTx" presStyleIdx="0" presStyleCnt="3">
        <dgm:presLayoutVars>
          <dgm:chMax val="0"/>
          <dgm:chPref val="0"/>
        </dgm:presLayoutVars>
      </dgm:prSet>
      <dgm:spPr/>
    </dgm:pt>
    <dgm:pt modelId="{BC324C67-6835-4A0C-BA26-620B0857A3DD}" type="pres">
      <dgm:prSet presAssocID="{B4E93926-29DF-407A-9B74-F547B57E4020}" presName="sibTrans" presStyleCnt="0"/>
      <dgm:spPr/>
    </dgm:pt>
    <dgm:pt modelId="{08DC5034-A86C-4E74-8D2A-F633D0EA5A8E}" type="pres">
      <dgm:prSet presAssocID="{B1E64937-CE62-4A6C-96A4-7E0871536EFB}" presName="compNode" presStyleCnt="0"/>
      <dgm:spPr/>
    </dgm:pt>
    <dgm:pt modelId="{E9FF9F14-55DA-48C0-B304-1BBA9E486F9F}" type="pres">
      <dgm:prSet presAssocID="{B1E64937-CE62-4A6C-96A4-7E0871536EFB}" presName="bgRect" presStyleLbl="bgShp" presStyleIdx="1" presStyleCnt="3"/>
      <dgm:spPr/>
    </dgm:pt>
    <dgm:pt modelId="{D04FB701-8268-44A2-83A7-B67B117EDC2A}" type="pres">
      <dgm:prSet presAssocID="{B1E64937-CE62-4A6C-96A4-7E0871536EF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7223B868-944C-4DCF-9E9E-CFE5F87B7E5A}" type="pres">
      <dgm:prSet presAssocID="{B1E64937-CE62-4A6C-96A4-7E0871536EFB}" presName="spaceRect" presStyleCnt="0"/>
      <dgm:spPr/>
    </dgm:pt>
    <dgm:pt modelId="{50F1BAE3-A9E6-483D-8180-BA9FE9A23938}" type="pres">
      <dgm:prSet presAssocID="{B1E64937-CE62-4A6C-96A4-7E0871536EFB}" presName="parTx" presStyleLbl="revTx" presStyleIdx="1" presStyleCnt="3">
        <dgm:presLayoutVars>
          <dgm:chMax val="0"/>
          <dgm:chPref val="0"/>
        </dgm:presLayoutVars>
      </dgm:prSet>
      <dgm:spPr/>
    </dgm:pt>
    <dgm:pt modelId="{CB1A768E-FC0F-48A4-81D2-CDDF18C7F9CA}" type="pres">
      <dgm:prSet presAssocID="{40B92667-A41D-4541-B3A8-E47565327BE7}" presName="sibTrans" presStyleCnt="0"/>
      <dgm:spPr/>
    </dgm:pt>
    <dgm:pt modelId="{125BF044-1D41-4E77-9B33-63B352BBD12D}" type="pres">
      <dgm:prSet presAssocID="{B2FD5DB8-2274-488B-B42B-0D8BEA1FF8DD}" presName="compNode" presStyleCnt="0"/>
      <dgm:spPr/>
    </dgm:pt>
    <dgm:pt modelId="{A5E5EF39-704D-46BD-8D22-3A8938CD2179}" type="pres">
      <dgm:prSet presAssocID="{B2FD5DB8-2274-488B-B42B-0D8BEA1FF8DD}" presName="bgRect" presStyleLbl="bgShp" presStyleIdx="2" presStyleCnt="3"/>
      <dgm:spPr/>
    </dgm:pt>
    <dgm:pt modelId="{0D167703-7C98-4C2A-AB36-C9D0B2B93C0C}" type="pres">
      <dgm:prSet presAssocID="{B2FD5DB8-2274-488B-B42B-0D8BEA1FF8D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1A18C484-E0F9-4013-9ACE-4EE026614507}" type="pres">
      <dgm:prSet presAssocID="{B2FD5DB8-2274-488B-B42B-0D8BEA1FF8DD}" presName="spaceRect" presStyleCnt="0"/>
      <dgm:spPr/>
    </dgm:pt>
    <dgm:pt modelId="{80DFAE8C-C307-4F4C-810F-0BC8CE1E2C8A}" type="pres">
      <dgm:prSet presAssocID="{B2FD5DB8-2274-488B-B42B-0D8BEA1FF8DD}" presName="parTx" presStyleLbl="revTx" presStyleIdx="2" presStyleCnt="3">
        <dgm:presLayoutVars>
          <dgm:chMax val="0"/>
          <dgm:chPref val="0"/>
        </dgm:presLayoutVars>
      </dgm:prSet>
      <dgm:spPr/>
    </dgm:pt>
  </dgm:ptLst>
  <dgm:cxnLst>
    <dgm:cxn modelId="{94133719-F1B2-4116-BB53-AC9CCBEFA0FE}" type="presOf" srcId="{B1E64937-CE62-4A6C-96A4-7E0871536EFB}" destId="{50F1BAE3-A9E6-483D-8180-BA9FE9A23938}" srcOrd="0" destOrd="0" presId="urn:microsoft.com/office/officeart/2018/2/layout/IconVerticalSolidList"/>
    <dgm:cxn modelId="{828A622E-A8D9-4260-8A34-310DBF87B16B}" srcId="{64A84EC0-61AD-4C6C-BB25-E4B33B197192}" destId="{B2FD5DB8-2274-488B-B42B-0D8BEA1FF8DD}" srcOrd="2" destOrd="0" parTransId="{0650CB34-A9F5-42A7-866E-F295722C90EE}" sibTransId="{69C45B18-B266-4871-9496-028D6A43FB6E}"/>
    <dgm:cxn modelId="{D093C336-AD22-49D8-BD05-AD9450C09BC8}" type="presOf" srcId="{5695BB6D-F7AA-4036-AD8A-0A135BDCC291}" destId="{B1CE8788-FF49-4471-876E-9023F7976327}" srcOrd="0" destOrd="0" presId="urn:microsoft.com/office/officeart/2018/2/layout/IconVerticalSolidList"/>
    <dgm:cxn modelId="{1E8DBE76-E041-4143-B136-A953DFE973EF}" type="presOf" srcId="{64A84EC0-61AD-4C6C-BB25-E4B33B197192}" destId="{804B117B-7583-4B4F-BC1A-8C988F1DA54F}" srcOrd="0" destOrd="0" presId="urn:microsoft.com/office/officeart/2018/2/layout/IconVerticalSolidList"/>
    <dgm:cxn modelId="{FFC1A157-9939-47C6-9513-EE11A7FE032C}" srcId="{64A84EC0-61AD-4C6C-BB25-E4B33B197192}" destId="{B1E64937-CE62-4A6C-96A4-7E0871536EFB}" srcOrd="1" destOrd="0" parTransId="{9AB4E436-65B1-42E1-90B2-25D234380311}" sibTransId="{40B92667-A41D-4541-B3A8-E47565327BE7}"/>
    <dgm:cxn modelId="{1DDF4496-4441-4167-B0BB-23EB985E0B64}" type="presOf" srcId="{B2FD5DB8-2274-488B-B42B-0D8BEA1FF8DD}" destId="{80DFAE8C-C307-4F4C-810F-0BC8CE1E2C8A}" srcOrd="0" destOrd="0" presId="urn:microsoft.com/office/officeart/2018/2/layout/IconVerticalSolidList"/>
    <dgm:cxn modelId="{6C6522FA-3054-4CAF-9DEE-7C73216B2891}" srcId="{64A84EC0-61AD-4C6C-BB25-E4B33B197192}" destId="{5695BB6D-F7AA-4036-AD8A-0A135BDCC291}" srcOrd="0" destOrd="0" parTransId="{526B2622-AF42-4C8C-A9DC-2AC1520ADF04}" sibTransId="{B4E93926-29DF-407A-9B74-F547B57E4020}"/>
    <dgm:cxn modelId="{7C0CAF3C-5E49-45F0-9C34-A44D638793FA}" type="presParOf" srcId="{804B117B-7583-4B4F-BC1A-8C988F1DA54F}" destId="{E3917209-0E98-42FA-B5F0-9F22F9D8A6E7}" srcOrd="0" destOrd="0" presId="urn:microsoft.com/office/officeart/2018/2/layout/IconVerticalSolidList"/>
    <dgm:cxn modelId="{0C28FFD6-A81C-4783-81A1-C94730DEE188}" type="presParOf" srcId="{E3917209-0E98-42FA-B5F0-9F22F9D8A6E7}" destId="{30ED36A2-2C0D-43DB-A174-85EF19F588F3}" srcOrd="0" destOrd="0" presId="urn:microsoft.com/office/officeart/2018/2/layout/IconVerticalSolidList"/>
    <dgm:cxn modelId="{F230A373-FAFC-4139-981F-E74A5F383C72}" type="presParOf" srcId="{E3917209-0E98-42FA-B5F0-9F22F9D8A6E7}" destId="{59E964CB-3674-4A27-A292-1C4634D2139A}" srcOrd="1" destOrd="0" presId="urn:microsoft.com/office/officeart/2018/2/layout/IconVerticalSolidList"/>
    <dgm:cxn modelId="{B0197624-B4E7-41CA-BC48-3FE77FAF0390}" type="presParOf" srcId="{E3917209-0E98-42FA-B5F0-9F22F9D8A6E7}" destId="{2920AB77-32E1-49A7-A9A7-7D15F3F0A660}" srcOrd="2" destOrd="0" presId="urn:microsoft.com/office/officeart/2018/2/layout/IconVerticalSolidList"/>
    <dgm:cxn modelId="{C7F496DE-4705-4C7F-A6A5-E0AA370146F5}" type="presParOf" srcId="{E3917209-0E98-42FA-B5F0-9F22F9D8A6E7}" destId="{B1CE8788-FF49-4471-876E-9023F7976327}" srcOrd="3" destOrd="0" presId="urn:microsoft.com/office/officeart/2018/2/layout/IconVerticalSolidList"/>
    <dgm:cxn modelId="{BED9EA1E-43FA-40C1-BA8B-DA2C1973AD82}" type="presParOf" srcId="{804B117B-7583-4B4F-BC1A-8C988F1DA54F}" destId="{BC324C67-6835-4A0C-BA26-620B0857A3DD}" srcOrd="1" destOrd="0" presId="urn:microsoft.com/office/officeart/2018/2/layout/IconVerticalSolidList"/>
    <dgm:cxn modelId="{CF1C34D1-7BF0-4625-9553-3C1FB8B30052}" type="presParOf" srcId="{804B117B-7583-4B4F-BC1A-8C988F1DA54F}" destId="{08DC5034-A86C-4E74-8D2A-F633D0EA5A8E}" srcOrd="2" destOrd="0" presId="urn:microsoft.com/office/officeart/2018/2/layout/IconVerticalSolidList"/>
    <dgm:cxn modelId="{D9B9046C-568F-4059-8C06-4EA8A1D9B9EA}" type="presParOf" srcId="{08DC5034-A86C-4E74-8D2A-F633D0EA5A8E}" destId="{E9FF9F14-55DA-48C0-B304-1BBA9E486F9F}" srcOrd="0" destOrd="0" presId="urn:microsoft.com/office/officeart/2018/2/layout/IconVerticalSolidList"/>
    <dgm:cxn modelId="{4A813EBD-53DD-4A79-8E7A-B9BB03D952AD}" type="presParOf" srcId="{08DC5034-A86C-4E74-8D2A-F633D0EA5A8E}" destId="{D04FB701-8268-44A2-83A7-B67B117EDC2A}" srcOrd="1" destOrd="0" presId="urn:microsoft.com/office/officeart/2018/2/layout/IconVerticalSolidList"/>
    <dgm:cxn modelId="{622FDEB0-BB01-4930-8421-2F042ACE39BF}" type="presParOf" srcId="{08DC5034-A86C-4E74-8D2A-F633D0EA5A8E}" destId="{7223B868-944C-4DCF-9E9E-CFE5F87B7E5A}" srcOrd="2" destOrd="0" presId="urn:microsoft.com/office/officeart/2018/2/layout/IconVerticalSolidList"/>
    <dgm:cxn modelId="{D0950043-91C0-431A-A533-4946E0919EAD}" type="presParOf" srcId="{08DC5034-A86C-4E74-8D2A-F633D0EA5A8E}" destId="{50F1BAE3-A9E6-483D-8180-BA9FE9A23938}" srcOrd="3" destOrd="0" presId="urn:microsoft.com/office/officeart/2018/2/layout/IconVerticalSolidList"/>
    <dgm:cxn modelId="{4C240DFB-5FA6-415B-B983-43540C3E8ECA}" type="presParOf" srcId="{804B117B-7583-4B4F-BC1A-8C988F1DA54F}" destId="{CB1A768E-FC0F-48A4-81D2-CDDF18C7F9CA}" srcOrd="3" destOrd="0" presId="urn:microsoft.com/office/officeart/2018/2/layout/IconVerticalSolidList"/>
    <dgm:cxn modelId="{D096A905-B27D-443D-B189-75C957E3CA96}" type="presParOf" srcId="{804B117B-7583-4B4F-BC1A-8C988F1DA54F}" destId="{125BF044-1D41-4E77-9B33-63B352BBD12D}" srcOrd="4" destOrd="0" presId="urn:microsoft.com/office/officeart/2018/2/layout/IconVerticalSolidList"/>
    <dgm:cxn modelId="{55C8B3AB-5AE0-4A4D-9946-0DAC97F9AD22}" type="presParOf" srcId="{125BF044-1D41-4E77-9B33-63B352BBD12D}" destId="{A5E5EF39-704D-46BD-8D22-3A8938CD2179}" srcOrd="0" destOrd="0" presId="urn:microsoft.com/office/officeart/2018/2/layout/IconVerticalSolidList"/>
    <dgm:cxn modelId="{328E1948-13C1-4CB3-90AF-ACAA3D8B7072}" type="presParOf" srcId="{125BF044-1D41-4E77-9B33-63B352BBD12D}" destId="{0D167703-7C98-4C2A-AB36-C9D0B2B93C0C}" srcOrd="1" destOrd="0" presId="urn:microsoft.com/office/officeart/2018/2/layout/IconVerticalSolidList"/>
    <dgm:cxn modelId="{F4ADCA4D-5EAB-4700-9B22-917F3FAF803E}" type="presParOf" srcId="{125BF044-1D41-4E77-9B33-63B352BBD12D}" destId="{1A18C484-E0F9-4013-9ACE-4EE026614507}" srcOrd="2" destOrd="0" presId="urn:microsoft.com/office/officeart/2018/2/layout/IconVerticalSolidList"/>
    <dgm:cxn modelId="{44348A83-FC35-443E-8FD4-FBC8FD14BE93}" type="presParOf" srcId="{125BF044-1D41-4E77-9B33-63B352BBD12D}" destId="{80DFAE8C-C307-4F4C-810F-0BC8CE1E2C8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0D39D6-0AD8-4C39-8124-5D1CAFEA7917}"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EE879996-462D-4794-90F7-4131ABCA4FCB}">
      <dgm:prSet/>
      <dgm:spPr/>
      <dgm:t>
        <a:bodyPr/>
        <a:lstStyle/>
        <a:p>
          <a:r>
            <a:rPr lang="en-US" dirty="0"/>
            <a:t>Series of items which are related in some way.</a:t>
          </a:r>
        </a:p>
      </dgm:t>
    </dgm:pt>
    <dgm:pt modelId="{CDF4F50E-EF6D-4A28-86F7-4244F3262AF2}" type="parTrans" cxnId="{57DA8030-7F26-4372-B3AE-731AA59F84DC}">
      <dgm:prSet/>
      <dgm:spPr/>
      <dgm:t>
        <a:bodyPr/>
        <a:lstStyle/>
        <a:p>
          <a:endParaRPr lang="en-US"/>
        </a:p>
      </dgm:t>
    </dgm:pt>
    <dgm:pt modelId="{CB6F6BB5-1486-4471-A76F-DFC5B5E7B128}" type="sibTrans" cxnId="{57DA8030-7F26-4372-B3AE-731AA59F84DC}">
      <dgm:prSet/>
      <dgm:spPr/>
      <dgm:t>
        <a:bodyPr/>
        <a:lstStyle/>
        <a:p>
          <a:endParaRPr lang="en-US"/>
        </a:p>
      </dgm:t>
    </dgm:pt>
    <dgm:pt modelId="{6D33E4D5-B74F-4930-A301-533765FA3864}">
      <dgm:prSet/>
      <dgm:spPr/>
      <dgm:t>
        <a:bodyPr/>
        <a:lstStyle/>
        <a:p>
          <a:r>
            <a:rPr lang="en-US" dirty="0"/>
            <a:t>Title of the list usually indicates the nature of that relationship.</a:t>
          </a:r>
        </a:p>
      </dgm:t>
    </dgm:pt>
    <dgm:pt modelId="{CB493AB3-6CB0-465E-9A85-497348CF51EA}" type="parTrans" cxnId="{2E535498-BED6-40FD-A501-1D7BE7D7F663}">
      <dgm:prSet/>
      <dgm:spPr/>
      <dgm:t>
        <a:bodyPr/>
        <a:lstStyle/>
        <a:p>
          <a:endParaRPr lang="en-CA"/>
        </a:p>
      </dgm:t>
    </dgm:pt>
    <dgm:pt modelId="{6B21C09B-CEA7-4F30-B067-F9820C1EA718}" type="sibTrans" cxnId="{2E535498-BED6-40FD-A501-1D7BE7D7F663}">
      <dgm:prSet/>
      <dgm:spPr/>
      <dgm:t>
        <a:bodyPr/>
        <a:lstStyle/>
        <a:p>
          <a:endParaRPr lang="en-CA"/>
        </a:p>
      </dgm:t>
    </dgm:pt>
    <dgm:pt modelId="{9F59D06C-357A-4B65-BB3E-928025DA08F8}">
      <dgm:prSet/>
      <dgm:spPr/>
      <dgm:t>
        <a:bodyPr/>
        <a:lstStyle/>
        <a:p>
          <a:r>
            <a:rPr lang="en-US" dirty="0"/>
            <a:t>All the items in the list have one shared feature – usually the shared feature is the reason they have been grouped into a list (</a:t>
          </a:r>
          <a:r>
            <a:rPr lang="en-US" dirty="0" err="1"/>
            <a:t>eg</a:t>
          </a:r>
          <a:r>
            <a:rPr lang="en-US" dirty="0"/>
            <a:t> employees, groceries, equipment).</a:t>
          </a:r>
        </a:p>
      </dgm:t>
    </dgm:pt>
    <dgm:pt modelId="{BE440373-3F28-45A8-92E6-51BBC6B9281F}" type="parTrans" cxnId="{951F5EBB-AA89-4952-A493-9838CF7F90B5}">
      <dgm:prSet/>
      <dgm:spPr/>
      <dgm:t>
        <a:bodyPr/>
        <a:lstStyle/>
        <a:p>
          <a:endParaRPr lang="en-CA"/>
        </a:p>
      </dgm:t>
    </dgm:pt>
    <dgm:pt modelId="{91744959-0D59-433F-A92C-6B439A78101B}" type="sibTrans" cxnId="{951F5EBB-AA89-4952-A493-9838CF7F90B5}">
      <dgm:prSet/>
      <dgm:spPr/>
      <dgm:t>
        <a:bodyPr/>
        <a:lstStyle/>
        <a:p>
          <a:endParaRPr lang="en-CA"/>
        </a:p>
      </dgm:t>
    </dgm:pt>
    <dgm:pt modelId="{B2702FF5-5CE5-44C6-AF4B-217D8CAB1BAE}">
      <dgm:prSet/>
      <dgm:spPr/>
      <dgm:t>
        <a:bodyPr/>
        <a:lstStyle/>
        <a:p>
          <a:r>
            <a:rPr lang="en-US" dirty="0"/>
            <a:t>Each item in a well-formed list must be equivalent to the next. All items in the list must be the same type of example.</a:t>
          </a:r>
        </a:p>
      </dgm:t>
    </dgm:pt>
    <dgm:pt modelId="{8C7E7A08-F3F8-49E4-B851-A0468E0D8FED}" type="parTrans" cxnId="{EED939D0-4D68-4FE9-92CE-98B5172AC8D5}">
      <dgm:prSet/>
      <dgm:spPr/>
      <dgm:t>
        <a:bodyPr/>
        <a:lstStyle/>
        <a:p>
          <a:endParaRPr lang="en-CA"/>
        </a:p>
      </dgm:t>
    </dgm:pt>
    <dgm:pt modelId="{3BA4D11B-835F-4FB1-B44B-162601DBAEB8}" type="sibTrans" cxnId="{EED939D0-4D68-4FE9-92CE-98B5172AC8D5}">
      <dgm:prSet/>
      <dgm:spPr/>
      <dgm:t>
        <a:bodyPr/>
        <a:lstStyle/>
        <a:p>
          <a:endParaRPr lang="en-CA"/>
        </a:p>
      </dgm:t>
    </dgm:pt>
    <dgm:pt modelId="{3999E581-3DBA-48A2-BB20-E91117372533}">
      <dgm:prSet/>
      <dgm:spPr/>
      <dgm:t>
        <a:bodyPr/>
        <a:lstStyle/>
        <a:p>
          <a:r>
            <a:rPr lang="en-US" dirty="0"/>
            <a:t>Lists can be laid out vertically or horizontally.</a:t>
          </a:r>
        </a:p>
      </dgm:t>
    </dgm:pt>
    <dgm:pt modelId="{62356467-ACDB-4F8C-8BF1-7B48052AA94C}" type="parTrans" cxnId="{04956D19-2F6D-436E-BE2D-233200279B55}">
      <dgm:prSet/>
      <dgm:spPr/>
      <dgm:t>
        <a:bodyPr/>
        <a:lstStyle/>
        <a:p>
          <a:endParaRPr lang="en-CA"/>
        </a:p>
      </dgm:t>
    </dgm:pt>
    <dgm:pt modelId="{A194B9E0-32F1-4BF4-824C-8288BB9DE5A7}" type="sibTrans" cxnId="{04956D19-2F6D-436E-BE2D-233200279B55}">
      <dgm:prSet/>
      <dgm:spPr/>
      <dgm:t>
        <a:bodyPr/>
        <a:lstStyle/>
        <a:p>
          <a:endParaRPr lang="en-CA"/>
        </a:p>
      </dgm:t>
    </dgm:pt>
    <dgm:pt modelId="{76740C6F-FEA0-490A-B72A-0AF13FF1CA6B}">
      <dgm:prSet/>
      <dgm:spPr/>
      <dgm:t>
        <a:bodyPr/>
        <a:lstStyle/>
        <a:p>
          <a:r>
            <a:rPr lang="en-US" dirty="0"/>
            <a:t>Items in the list may be organized according to a particular convention (most important to least important, alphabetical, chronological, etc.)</a:t>
          </a:r>
        </a:p>
      </dgm:t>
    </dgm:pt>
    <dgm:pt modelId="{0F31ABDC-18C6-45B5-AAEE-B85C63EE0893}" type="parTrans" cxnId="{9D905507-B17D-43B9-8B98-E505013E366C}">
      <dgm:prSet/>
      <dgm:spPr/>
      <dgm:t>
        <a:bodyPr/>
        <a:lstStyle/>
        <a:p>
          <a:endParaRPr lang="en-CA"/>
        </a:p>
      </dgm:t>
    </dgm:pt>
    <dgm:pt modelId="{2263C023-9211-4275-B25F-18AF948D1F5B}" type="sibTrans" cxnId="{9D905507-B17D-43B9-8B98-E505013E366C}">
      <dgm:prSet/>
      <dgm:spPr/>
      <dgm:t>
        <a:bodyPr/>
        <a:lstStyle/>
        <a:p>
          <a:endParaRPr lang="en-CA"/>
        </a:p>
      </dgm:t>
    </dgm:pt>
    <dgm:pt modelId="{7A13F725-B6D3-40F5-A60D-7D1670D397D8}" type="pres">
      <dgm:prSet presAssocID="{160D39D6-0AD8-4C39-8124-5D1CAFEA7917}" presName="vert0" presStyleCnt="0">
        <dgm:presLayoutVars>
          <dgm:dir/>
          <dgm:animOne val="branch"/>
          <dgm:animLvl val="lvl"/>
        </dgm:presLayoutVars>
      </dgm:prSet>
      <dgm:spPr/>
    </dgm:pt>
    <dgm:pt modelId="{628C552E-3A42-4C82-A059-CACE7105BB8A}" type="pres">
      <dgm:prSet presAssocID="{EE879996-462D-4794-90F7-4131ABCA4FCB}" presName="thickLine" presStyleLbl="alignNode1" presStyleIdx="0" presStyleCnt="6"/>
      <dgm:spPr/>
    </dgm:pt>
    <dgm:pt modelId="{B4009153-CF20-400A-B01C-184AD6EC36A9}" type="pres">
      <dgm:prSet presAssocID="{EE879996-462D-4794-90F7-4131ABCA4FCB}" presName="horz1" presStyleCnt="0"/>
      <dgm:spPr/>
    </dgm:pt>
    <dgm:pt modelId="{C037B39D-F392-4E03-BE54-4892F57B0D78}" type="pres">
      <dgm:prSet presAssocID="{EE879996-462D-4794-90F7-4131ABCA4FCB}" presName="tx1" presStyleLbl="revTx" presStyleIdx="0" presStyleCnt="6"/>
      <dgm:spPr/>
    </dgm:pt>
    <dgm:pt modelId="{EF3C0DE5-3FCB-49D4-8031-EF1A141BCF6F}" type="pres">
      <dgm:prSet presAssocID="{EE879996-462D-4794-90F7-4131ABCA4FCB}" presName="vert1" presStyleCnt="0"/>
      <dgm:spPr/>
    </dgm:pt>
    <dgm:pt modelId="{0D24136F-1881-4760-B0F8-925ECB2EBC18}" type="pres">
      <dgm:prSet presAssocID="{6D33E4D5-B74F-4930-A301-533765FA3864}" presName="thickLine" presStyleLbl="alignNode1" presStyleIdx="1" presStyleCnt="6"/>
      <dgm:spPr/>
    </dgm:pt>
    <dgm:pt modelId="{912ADD6A-2EAE-48A8-A799-88D80A8A6A11}" type="pres">
      <dgm:prSet presAssocID="{6D33E4D5-B74F-4930-A301-533765FA3864}" presName="horz1" presStyleCnt="0"/>
      <dgm:spPr/>
    </dgm:pt>
    <dgm:pt modelId="{4521004E-76F1-4039-ADBE-E4CB5F39F86B}" type="pres">
      <dgm:prSet presAssocID="{6D33E4D5-B74F-4930-A301-533765FA3864}" presName="tx1" presStyleLbl="revTx" presStyleIdx="1" presStyleCnt="6"/>
      <dgm:spPr/>
    </dgm:pt>
    <dgm:pt modelId="{C629B132-3F8D-4711-B2A9-7D50714A2297}" type="pres">
      <dgm:prSet presAssocID="{6D33E4D5-B74F-4930-A301-533765FA3864}" presName="vert1" presStyleCnt="0"/>
      <dgm:spPr/>
    </dgm:pt>
    <dgm:pt modelId="{E5358760-EA0F-4FC1-96D2-267D81782ED7}" type="pres">
      <dgm:prSet presAssocID="{9F59D06C-357A-4B65-BB3E-928025DA08F8}" presName="thickLine" presStyleLbl="alignNode1" presStyleIdx="2" presStyleCnt="6"/>
      <dgm:spPr/>
    </dgm:pt>
    <dgm:pt modelId="{75AD3C18-41F0-4FC5-A363-2F5B4183B9F7}" type="pres">
      <dgm:prSet presAssocID="{9F59D06C-357A-4B65-BB3E-928025DA08F8}" presName="horz1" presStyleCnt="0"/>
      <dgm:spPr/>
    </dgm:pt>
    <dgm:pt modelId="{83DDD72C-5551-4A89-990B-547A05F5010B}" type="pres">
      <dgm:prSet presAssocID="{9F59D06C-357A-4B65-BB3E-928025DA08F8}" presName="tx1" presStyleLbl="revTx" presStyleIdx="2" presStyleCnt="6"/>
      <dgm:spPr/>
    </dgm:pt>
    <dgm:pt modelId="{C7E82903-2149-416E-A87D-7DBCE2B4D85F}" type="pres">
      <dgm:prSet presAssocID="{9F59D06C-357A-4B65-BB3E-928025DA08F8}" presName="vert1" presStyleCnt="0"/>
      <dgm:spPr/>
    </dgm:pt>
    <dgm:pt modelId="{03677C29-98DB-45F9-9E59-C16FEA65DECC}" type="pres">
      <dgm:prSet presAssocID="{B2702FF5-5CE5-44C6-AF4B-217D8CAB1BAE}" presName="thickLine" presStyleLbl="alignNode1" presStyleIdx="3" presStyleCnt="6"/>
      <dgm:spPr/>
    </dgm:pt>
    <dgm:pt modelId="{7399B7D5-8DA2-40ED-80C9-134A99D8F23C}" type="pres">
      <dgm:prSet presAssocID="{B2702FF5-5CE5-44C6-AF4B-217D8CAB1BAE}" presName="horz1" presStyleCnt="0"/>
      <dgm:spPr/>
    </dgm:pt>
    <dgm:pt modelId="{32C7AFC1-74BD-4437-8D03-D5E81CB846B6}" type="pres">
      <dgm:prSet presAssocID="{B2702FF5-5CE5-44C6-AF4B-217D8CAB1BAE}" presName="tx1" presStyleLbl="revTx" presStyleIdx="3" presStyleCnt="6"/>
      <dgm:spPr/>
    </dgm:pt>
    <dgm:pt modelId="{16477640-FCB4-4AB8-B95A-1B2A819FDB7E}" type="pres">
      <dgm:prSet presAssocID="{B2702FF5-5CE5-44C6-AF4B-217D8CAB1BAE}" presName="vert1" presStyleCnt="0"/>
      <dgm:spPr/>
    </dgm:pt>
    <dgm:pt modelId="{B4A254C9-0E23-4281-9F89-A3A25B405411}" type="pres">
      <dgm:prSet presAssocID="{3999E581-3DBA-48A2-BB20-E91117372533}" presName="thickLine" presStyleLbl="alignNode1" presStyleIdx="4" presStyleCnt="6"/>
      <dgm:spPr/>
    </dgm:pt>
    <dgm:pt modelId="{46B84C6C-5326-403B-A3B8-D1D45DD101D3}" type="pres">
      <dgm:prSet presAssocID="{3999E581-3DBA-48A2-BB20-E91117372533}" presName="horz1" presStyleCnt="0"/>
      <dgm:spPr/>
    </dgm:pt>
    <dgm:pt modelId="{DD6C1272-5B7E-4F7B-A235-EF2F76E8711B}" type="pres">
      <dgm:prSet presAssocID="{3999E581-3DBA-48A2-BB20-E91117372533}" presName="tx1" presStyleLbl="revTx" presStyleIdx="4" presStyleCnt="6"/>
      <dgm:spPr/>
    </dgm:pt>
    <dgm:pt modelId="{13081C04-07AE-4B55-BAE8-162CD7ADC446}" type="pres">
      <dgm:prSet presAssocID="{3999E581-3DBA-48A2-BB20-E91117372533}" presName="vert1" presStyleCnt="0"/>
      <dgm:spPr/>
    </dgm:pt>
    <dgm:pt modelId="{41E315E3-63C4-4CFB-B0AE-1708069C1CAB}" type="pres">
      <dgm:prSet presAssocID="{76740C6F-FEA0-490A-B72A-0AF13FF1CA6B}" presName="thickLine" presStyleLbl="alignNode1" presStyleIdx="5" presStyleCnt="6"/>
      <dgm:spPr/>
    </dgm:pt>
    <dgm:pt modelId="{2BD77704-D09A-486E-A0B0-51DF60BAF1D5}" type="pres">
      <dgm:prSet presAssocID="{76740C6F-FEA0-490A-B72A-0AF13FF1CA6B}" presName="horz1" presStyleCnt="0"/>
      <dgm:spPr/>
    </dgm:pt>
    <dgm:pt modelId="{97FAC479-0D2D-4331-8362-AEA1B6D40629}" type="pres">
      <dgm:prSet presAssocID="{76740C6F-FEA0-490A-B72A-0AF13FF1CA6B}" presName="tx1" presStyleLbl="revTx" presStyleIdx="5" presStyleCnt="6"/>
      <dgm:spPr/>
    </dgm:pt>
    <dgm:pt modelId="{4EDAF847-8EFB-4857-BAB1-50AF20590833}" type="pres">
      <dgm:prSet presAssocID="{76740C6F-FEA0-490A-B72A-0AF13FF1CA6B}" presName="vert1" presStyleCnt="0"/>
      <dgm:spPr/>
    </dgm:pt>
  </dgm:ptLst>
  <dgm:cxnLst>
    <dgm:cxn modelId="{9D905507-B17D-43B9-8B98-E505013E366C}" srcId="{160D39D6-0AD8-4C39-8124-5D1CAFEA7917}" destId="{76740C6F-FEA0-490A-B72A-0AF13FF1CA6B}" srcOrd="5" destOrd="0" parTransId="{0F31ABDC-18C6-45B5-AAEE-B85C63EE0893}" sibTransId="{2263C023-9211-4275-B25F-18AF948D1F5B}"/>
    <dgm:cxn modelId="{04956D19-2F6D-436E-BE2D-233200279B55}" srcId="{160D39D6-0AD8-4C39-8124-5D1CAFEA7917}" destId="{3999E581-3DBA-48A2-BB20-E91117372533}" srcOrd="4" destOrd="0" parTransId="{62356467-ACDB-4F8C-8BF1-7B48052AA94C}" sibTransId="{A194B9E0-32F1-4BF4-824C-8288BB9DE5A7}"/>
    <dgm:cxn modelId="{57DA8030-7F26-4372-B3AE-731AA59F84DC}" srcId="{160D39D6-0AD8-4C39-8124-5D1CAFEA7917}" destId="{EE879996-462D-4794-90F7-4131ABCA4FCB}" srcOrd="0" destOrd="0" parTransId="{CDF4F50E-EF6D-4A28-86F7-4244F3262AF2}" sibTransId="{CB6F6BB5-1486-4471-A76F-DFC5B5E7B128}"/>
    <dgm:cxn modelId="{EE3A6644-BE1F-4C5A-A8BC-811F9A8B37C9}" type="presOf" srcId="{EE879996-462D-4794-90F7-4131ABCA4FCB}" destId="{C037B39D-F392-4E03-BE54-4892F57B0D78}" srcOrd="0" destOrd="0" presId="urn:microsoft.com/office/officeart/2008/layout/LinedList"/>
    <dgm:cxn modelId="{6C226C65-6E31-4DD7-B6B1-51B82A2ED07E}" type="presOf" srcId="{76740C6F-FEA0-490A-B72A-0AF13FF1CA6B}" destId="{97FAC479-0D2D-4331-8362-AEA1B6D40629}" srcOrd="0" destOrd="0" presId="urn:microsoft.com/office/officeart/2008/layout/LinedList"/>
    <dgm:cxn modelId="{2108894C-E842-4F67-BA7B-89470C57BD89}" type="presOf" srcId="{B2702FF5-5CE5-44C6-AF4B-217D8CAB1BAE}" destId="{32C7AFC1-74BD-4437-8D03-D5E81CB846B6}" srcOrd="0" destOrd="0" presId="urn:microsoft.com/office/officeart/2008/layout/LinedList"/>
    <dgm:cxn modelId="{1F380B53-170B-49E7-9962-0A141D0D0374}" type="presOf" srcId="{160D39D6-0AD8-4C39-8124-5D1CAFEA7917}" destId="{7A13F725-B6D3-40F5-A60D-7D1670D397D8}" srcOrd="0" destOrd="0" presId="urn:microsoft.com/office/officeart/2008/layout/LinedList"/>
    <dgm:cxn modelId="{84C18659-0924-4AFC-89C5-4BD7AA59F1AA}" type="presOf" srcId="{6D33E4D5-B74F-4930-A301-533765FA3864}" destId="{4521004E-76F1-4039-ADBE-E4CB5F39F86B}" srcOrd="0" destOrd="0" presId="urn:microsoft.com/office/officeart/2008/layout/LinedList"/>
    <dgm:cxn modelId="{2E535498-BED6-40FD-A501-1D7BE7D7F663}" srcId="{160D39D6-0AD8-4C39-8124-5D1CAFEA7917}" destId="{6D33E4D5-B74F-4930-A301-533765FA3864}" srcOrd="1" destOrd="0" parTransId="{CB493AB3-6CB0-465E-9A85-497348CF51EA}" sibTransId="{6B21C09B-CEA7-4F30-B067-F9820C1EA718}"/>
    <dgm:cxn modelId="{3BE023A0-1788-4D88-98B7-B848EB413BF5}" type="presOf" srcId="{3999E581-3DBA-48A2-BB20-E91117372533}" destId="{DD6C1272-5B7E-4F7B-A235-EF2F76E8711B}" srcOrd="0" destOrd="0" presId="urn:microsoft.com/office/officeart/2008/layout/LinedList"/>
    <dgm:cxn modelId="{951F5EBB-AA89-4952-A493-9838CF7F90B5}" srcId="{160D39D6-0AD8-4C39-8124-5D1CAFEA7917}" destId="{9F59D06C-357A-4B65-BB3E-928025DA08F8}" srcOrd="2" destOrd="0" parTransId="{BE440373-3F28-45A8-92E6-51BBC6B9281F}" sibTransId="{91744959-0D59-433F-A92C-6B439A78101B}"/>
    <dgm:cxn modelId="{DF0E69C3-F9D8-47E1-A1D0-3B03E111B703}" type="presOf" srcId="{9F59D06C-357A-4B65-BB3E-928025DA08F8}" destId="{83DDD72C-5551-4A89-990B-547A05F5010B}" srcOrd="0" destOrd="0" presId="urn:microsoft.com/office/officeart/2008/layout/LinedList"/>
    <dgm:cxn modelId="{EED939D0-4D68-4FE9-92CE-98B5172AC8D5}" srcId="{160D39D6-0AD8-4C39-8124-5D1CAFEA7917}" destId="{B2702FF5-5CE5-44C6-AF4B-217D8CAB1BAE}" srcOrd="3" destOrd="0" parTransId="{8C7E7A08-F3F8-49E4-B851-A0468E0D8FED}" sibTransId="{3BA4D11B-835F-4FB1-B44B-162601DBAEB8}"/>
    <dgm:cxn modelId="{4AD5E6D8-A5DB-4D69-A790-DCB0AF04A822}" type="presParOf" srcId="{7A13F725-B6D3-40F5-A60D-7D1670D397D8}" destId="{628C552E-3A42-4C82-A059-CACE7105BB8A}" srcOrd="0" destOrd="0" presId="urn:microsoft.com/office/officeart/2008/layout/LinedList"/>
    <dgm:cxn modelId="{6529BDC6-A4C6-44C8-B2DF-E42E6E270692}" type="presParOf" srcId="{7A13F725-B6D3-40F5-A60D-7D1670D397D8}" destId="{B4009153-CF20-400A-B01C-184AD6EC36A9}" srcOrd="1" destOrd="0" presId="urn:microsoft.com/office/officeart/2008/layout/LinedList"/>
    <dgm:cxn modelId="{653B9D30-D5EA-468F-9E9E-3146D471D496}" type="presParOf" srcId="{B4009153-CF20-400A-B01C-184AD6EC36A9}" destId="{C037B39D-F392-4E03-BE54-4892F57B0D78}" srcOrd="0" destOrd="0" presId="urn:microsoft.com/office/officeart/2008/layout/LinedList"/>
    <dgm:cxn modelId="{DC48D091-B32E-40C1-81CB-AFB0541D93C8}" type="presParOf" srcId="{B4009153-CF20-400A-B01C-184AD6EC36A9}" destId="{EF3C0DE5-3FCB-49D4-8031-EF1A141BCF6F}" srcOrd="1" destOrd="0" presId="urn:microsoft.com/office/officeart/2008/layout/LinedList"/>
    <dgm:cxn modelId="{ABD7FA2F-2230-4EB7-A851-478089BBBA2C}" type="presParOf" srcId="{7A13F725-B6D3-40F5-A60D-7D1670D397D8}" destId="{0D24136F-1881-4760-B0F8-925ECB2EBC18}" srcOrd="2" destOrd="0" presId="urn:microsoft.com/office/officeart/2008/layout/LinedList"/>
    <dgm:cxn modelId="{651002EB-4C63-4D0A-B70F-F9D2CFD70C36}" type="presParOf" srcId="{7A13F725-B6D3-40F5-A60D-7D1670D397D8}" destId="{912ADD6A-2EAE-48A8-A799-88D80A8A6A11}" srcOrd="3" destOrd="0" presId="urn:microsoft.com/office/officeart/2008/layout/LinedList"/>
    <dgm:cxn modelId="{60CC4866-2B13-4DA5-A18C-5A72D90D3045}" type="presParOf" srcId="{912ADD6A-2EAE-48A8-A799-88D80A8A6A11}" destId="{4521004E-76F1-4039-ADBE-E4CB5F39F86B}" srcOrd="0" destOrd="0" presId="urn:microsoft.com/office/officeart/2008/layout/LinedList"/>
    <dgm:cxn modelId="{2A74AA29-3FCD-4D06-9801-5F960A00C9A3}" type="presParOf" srcId="{912ADD6A-2EAE-48A8-A799-88D80A8A6A11}" destId="{C629B132-3F8D-4711-B2A9-7D50714A2297}" srcOrd="1" destOrd="0" presId="urn:microsoft.com/office/officeart/2008/layout/LinedList"/>
    <dgm:cxn modelId="{E5993719-F01F-487E-95DE-6681A7972602}" type="presParOf" srcId="{7A13F725-B6D3-40F5-A60D-7D1670D397D8}" destId="{E5358760-EA0F-4FC1-96D2-267D81782ED7}" srcOrd="4" destOrd="0" presId="urn:microsoft.com/office/officeart/2008/layout/LinedList"/>
    <dgm:cxn modelId="{046A3BBB-FC32-43F7-84DB-CACCA19098C6}" type="presParOf" srcId="{7A13F725-B6D3-40F5-A60D-7D1670D397D8}" destId="{75AD3C18-41F0-4FC5-A363-2F5B4183B9F7}" srcOrd="5" destOrd="0" presId="urn:microsoft.com/office/officeart/2008/layout/LinedList"/>
    <dgm:cxn modelId="{EEC2D69F-212C-4994-9CDD-389B2E201D3B}" type="presParOf" srcId="{75AD3C18-41F0-4FC5-A363-2F5B4183B9F7}" destId="{83DDD72C-5551-4A89-990B-547A05F5010B}" srcOrd="0" destOrd="0" presId="urn:microsoft.com/office/officeart/2008/layout/LinedList"/>
    <dgm:cxn modelId="{37084C7C-1A79-4EF6-99AD-9D4396734A24}" type="presParOf" srcId="{75AD3C18-41F0-4FC5-A363-2F5B4183B9F7}" destId="{C7E82903-2149-416E-A87D-7DBCE2B4D85F}" srcOrd="1" destOrd="0" presId="urn:microsoft.com/office/officeart/2008/layout/LinedList"/>
    <dgm:cxn modelId="{92608181-2BEB-4CFD-BB85-454D7C4BC725}" type="presParOf" srcId="{7A13F725-B6D3-40F5-A60D-7D1670D397D8}" destId="{03677C29-98DB-45F9-9E59-C16FEA65DECC}" srcOrd="6" destOrd="0" presId="urn:microsoft.com/office/officeart/2008/layout/LinedList"/>
    <dgm:cxn modelId="{18420834-E692-4D91-9D4E-EEB11DA3D595}" type="presParOf" srcId="{7A13F725-B6D3-40F5-A60D-7D1670D397D8}" destId="{7399B7D5-8DA2-40ED-80C9-134A99D8F23C}" srcOrd="7" destOrd="0" presId="urn:microsoft.com/office/officeart/2008/layout/LinedList"/>
    <dgm:cxn modelId="{5C47EA1C-313E-4CD6-AADF-0E60E25D2835}" type="presParOf" srcId="{7399B7D5-8DA2-40ED-80C9-134A99D8F23C}" destId="{32C7AFC1-74BD-4437-8D03-D5E81CB846B6}" srcOrd="0" destOrd="0" presId="urn:microsoft.com/office/officeart/2008/layout/LinedList"/>
    <dgm:cxn modelId="{B8CD1AFA-3886-4477-B88D-C4568C4736E6}" type="presParOf" srcId="{7399B7D5-8DA2-40ED-80C9-134A99D8F23C}" destId="{16477640-FCB4-4AB8-B95A-1B2A819FDB7E}" srcOrd="1" destOrd="0" presId="urn:microsoft.com/office/officeart/2008/layout/LinedList"/>
    <dgm:cxn modelId="{1BA55A12-0CA6-421D-8003-60BE7BC71D19}" type="presParOf" srcId="{7A13F725-B6D3-40F5-A60D-7D1670D397D8}" destId="{B4A254C9-0E23-4281-9F89-A3A25B405411}" srcOrd="8" destOrd="0" presId="urn:microsoft.com/office/officeart/2008/layout/LinedList"/>
    <dgm:cxn modelId="{958EA030-F2AC-42DE-A3E6-036B5682E61A}" type="presParOf" srcId="{7A13F725-B6D3-40F5-A60D-7D1670D397D8}" destId="{46B84C6C-5326-403B-A3B8-D1D45DD101D3}" srcOrd="9" destOrd="0" presId="urn:microsoft.com/office/officeart/2008/layout/LinedList"/>
    <dgm:cxn modelId="{A6BF0F26-0367-450E-B732-3120B97C0A88}" type="presParOf" srcId="{46B84C6C-5326-403B-A3B8-D1D45DD101D3}" destId="{DD6C1272-5B7E-4F7B-A235-EF2F76E8711B}" srcOrd="0" destOrd="0" presId="urn:microsoft.com/office/officeart/2008/layout/LinedList"/>
    <dgm:cxn modelId="{3560A5B6-6D24-4C57-84F5-A9905E8224B4}" type="presParOf" srcId="{46B84C6C-5326-403B-A3B8-D1D45DD101D3}" destId="{13081C04-07AE-4B55-BAE8-162CD7ADC446}" srcOrd="1" destOrd="0" presId="urn:microsoft.com/office/officeart/2008/layout/LinedList"/>
    <dgm:cxn modelId="{2CFDB94C-B175-4F42-A62D-D66DBB0BEA71}" type="presParOf" srcId="{7A13F725-B6D3-40F5-A60D-7D1670D397D8}" destId="{41E315E3-63C4-4CFB-B0AE-1708069C1CAB}" srcOrd="10" destOrd="0" presId="urn:microsoft.com/office/officeart/2008/layout/LinedList"/>
    <dgm:cxn modelId="{E55157B0-AF94-4DCE-85CF-A6324171B869}" type="presParOf" srcId="{7A13F725-B6D3-40F5-A60D-7D1670D397D8}" destId="{2BD77704-D09A-486E-A0B0-51DF60BAF1D5}" srcOrd="11" destOrd="0" presId="urn:microsoft.com/office/officeart/2008/layout/LinedList"/>
    <dgm:cxn modelId="{04611006-5A93-4FE8-B2AE-39A4E0B5152F}" type="presParOf" srcId="{2BD77704-D09A-486E-A0B0-51DF60BAF1D5}" destId="{97FAC479-0D2D-4331-8362-AEA1B6D40629}" srcOrd="0" destOrd="0" presId="urn:microsoft.com/office/officeart/2008/layout/LinedList"/>
    <dgm:cxn modelId="{931BCD6C-47D2-43E5-95FA-751E8D2E6A6F}" type="presParOf" srcId="{2BD77704-D09A-486E-A0B0-51DF60BAF1D5}" destId="{4EDAF847-8EFB-4857-BAB1-50AF2059083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0D39D6-0AD8-4C39-8124-5D1CAFEA7917}"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EE879996-462D-4794-90F7-4131ABCA4FCB}">
      <dgm:prSet/>
      <dgm:spPr/>
      <dgm:t>
        <a:bodyPr/>
        <a:lstStyle/>
        <a:p>
          <a:r>
            <a:rPr lang="en-US" dirty="0"/>
            <a:t>When two or more simple lists are combined, the resulting document is recognizable as a </a:t>
          </a:r>
          <a:r>
            <a:rPr lang="en-US" i="1" dirty="0"/>
            <a:t>table.</a:t>
          </a:r>
          <a:endParaRPr lang="en-US" dirty="0"/>
        </a:p>
      </dgm:t>
    </dgm:pt>
    <dgm:pt modelId="{CDF4F50E-EF6D-4A28-86F7-4244F3262AF2}" type="parTrans" cxnId="{57DA8030-7F26-4372-B3AE-731AA59F84DC}">
      <dgm:prSet/>
      <dgm:spPr/>
      <dgm:t>
        <a:bodyPr/>
        <a:lstStyle/>
        <a:p>
          <a:endParaRPr lang="en-US"/>
        </a:p>
      </dgm:t>
    </dgm:pt>
    <dgm:pt modelId="{CB6F6BB5-1486-4471-A76F-DFC5B5E7B128}" type="sibTrans" cxnId="{57DA8030-7F26-4372-B3AE-731AA59F84DC}">
      <dgm:prSet/>
      <dgm:spPr/>
      <dgm:t>
        <a:bodyPr/>
        <a:lstStyle/>
        <a:p>
          <a:endParaRPr lang="en-US"/>
        </a:p>
      </dgm:t>
    </dgm:pt>
    <dgm:pt modelId="{47813378-BBDE-4114-AF60-1DF02103199B}">
      <dgm:prSet/>
      <dgm:spPr/>
      <dgm:t>
        <a:bodyPr/>
        <a:lstStyle/>
        <a:p>
          <a:r>
            <a:rPr lang="en-US" dirty="0"/>
            <a:t>A table displays information in columns and rows and can be used to present data / information or can be an entry form which users will enter data or information.</a:t>
          </a:r>
        </a:p>
      </dgm:t>
    </dgm:pt>
    <dgm:pt modelId="{0503F64A-7037-47A9-93CC-2392D4B333B8}" type="parTrans" cxnId="{FE9D25C0-AF8B-40A3-A8B3-1DADE993CFC9}">
      <dgm:prSet/>
      <dgm:spPr/>
      <dgm:t>
        <a:bodyPr/>
        <a:lstStyle/>
        <a:p>
          <a:endParaRPr lang="en-US"/>
        </a:p>
      </dgm:t>
    </dgm:pt>
    <dgm:pt modelId="{12D96C7E-6758-4647-AECF-7D06D9E373C0}" type="sibTrans" cxnId="{FE9D25C0-AF8B-40A3-A8B3-1DADE993CFC9}">
      <dgm:prSet/>
      <dgm:spPr/>
      <dgm:t>
        <a:bodyPr/>
        <a:lstStyle/>
        <a:p>
          <a:endParaRPr lang="en-US"/>
        </a:p>
      </dgm:t>
    </dgm:pt>
    <dgm:pt modelId="{1BB6DF3A-4659-4769-B5D0-C061FFA78B5C}">
      <dgm:prSet/>
      <dgm:spPr/>
      <dgm:t>
        <a:bodyPr/>
        <a:lstStyle/>
        <a:p>
          <a:r>
            <a:rPr lang="en-US" dirty="0"/>
            <a:t>Examples of combined lists might be an inventory sheet that shows the items by quantity and price.</a:t>
          </a:r>
        </a:p>
      </dgm:t>
    </dgm:pt>
    <dgm:pt modelId="{F9B8074E-C261-4F69-9CB4-F21771286EE4}" type="parTrans" cxnId="{AF0520B2-6A9F-4CC3-8F77-BD97FC200AA2}">
      <dgm:prSet/>
      <dgm:spPr/>
      <dgm:t>
        <a:bodyPr/>
        <a:lstStyle/>
        <a:p>
          <a:endParaRPr lang="en-US"/>
        </a:p>
      </dgm:t>
    </dgm:pt>
    <dgm:pt modelId="{DBD2A2F2-2DFF-4790-871E-38821ED1790E}" type="sibTrans" cxnId="{AF0520B2-6A9F-4CC3-8F77-BD97FC200AA2}">
      <dgm:prSet/>
      <dgm:spPr/>
      <dgm:t>
        <a:bodyPr/>
        <a:lstStyle/>
        <a:p>
          <a:endParaRPr lang="en-US"/>
        </a:p>
      </dgm:t>
    </dgm:pt>
    <dgm:pt modelId="{B1BECE1F-3BDC-4F99-98CD-E7193D36660D}">
      <dgm:prSet/>
      <dgm:spPr/>
      <dgm:t>
        <a:bodyPr/>
        <a:lstStyle/>
        <a:p>
          <a:r>
            <a:rPr lang="en-US" dirty="0"/>
            <a:t>Combined lists provide more information than separate lists alone.</a:t>
          </a:r>
        </a:p>
      </dgm:t>
    </dgm:pt>
    <dgm:pt modelId="{20137196-6D11-4C33-B6DE-9EEB83BB4A84}" type="parTrans" cxnId="{35742440-7ED0-485F-BA60-AB3EC59935C2}">
      <dgm:prSet/>
      <dgm:spPr/>
      <dgm:t>
        <a:bodyPr/>
        <a:lstStyle/>
        <a:p>
          <a:endParaRPr lang="en-CA"/>
        </a:p>
      </dgm:t>
    </dgm:pt>
    <dgm:pt modelId="{2EBD6C59-979C-4F1C-BEF2-FD186E5575D1}" type="sibTrans" cxnId="{35742440-7ED0-485F-BA60-AB3EC59935C2}">
      <dgm:prSet/>
      <dgm:spPr/>
      <dgm:t>
        <a:bodyPr/>
        <a:lstStyle/>
        <a:p>
          <a:endParaRPr lang="en-CA"/>
        </a:p>
      </dgm:t>
    </dgm:pt>
    <dgm:pt modelId="{707A0A7C-CB19-466D-95E6-8F922968E502}">
      <dgm:prSet/>
      <dgm:spPr/>
      <dgm:t>
        <a:bodyPr/>
        <a:lstStyle/>
        <a:p>
          <a:r>
            <a:rPr lang="en-US" dirty="0"/>
            <a:t>Items in combined lists or tables may be organized by a common convention (e.g. alphabetically, chronologically, etc.)</a:t>
          </a:r>
        </a:p>
      </dgm:t>
    </dgm:pt>
    <dgm:pt modelId="{0024F412-1FF8-460B-9674-E99811D85109}" type="parTrans" cxnId="{E09E9686-5EB0-4C36-B66C-36492D509076}">
      <dgm:prSet/>
      <dgm:spPr/>
      <dgm:t>
        <a:bodyPr/>
        <a:lstStyle/>
        <a:p>
          <a:endParaRPr lang="en-CA"/>
        </a:p>
      </dgm:t>
    </dgm:pt>
    <dgm:pt modelId="{68A87380-39E4-42D8-B8F3-A5D6DF130075}" type="sibTrans" cxnId="{E09E9686-5EB0-4C36-B66C-36492D509076}">
      <dgm:prSet/>
      <dgm:spPr/>
      <dgm:t>
        <a:bodyPr/>
        <a:lstStyle/>
        <a:p>
          <a:endParaRPr lang="en-CA"/>
        </a:p>
      </dgm:t>
    </dgm:pt>
    <dgm:pt modelId="{7A13F725-B6D3-40F5-A60D-7D1670D397D8}" type="pres">
      <dgm:prSet presAssocID="{160D39D6-0AD8-4C39-8124-5D1CAFEA7917}" presName="vert0" presStyleCnt="0">
        <dgm:presLayoutVars>
          <dgm:dir/>
          <dgm:animOne val="branch"/>
          <dgm:animLvl val="lvl"/>
        </dgm:presLayoutVars>
      </dgm:prSet>
      <dgm:spPr/>
    </dgm:pt>
    <dgm:pt modelId="{628C552E-3A42-4C82-A059-CACE7105BB8A}" type="pres">
      <dgm:prSet presAssocID="{EE879996-462D-4794-90F7-4131ABCA4FCB}" presName="thickLine" presStyleLbl="alignNode1" presStyleIdx="0" presStyleCnt="5"/>
      <dgm:spPr/>
    </dgm:pt>
    <dgm:pt modelId="{B4009153-CF20-400A-B01C-184AD6EC36A9}" type="pres">
      <dgm:prSet presAssocID="{EE879996-462D-4794-90F7-4131ABCA4FCB}" presName="horz1" presStyleCnt="0"/>
      <dgm:spPr/>
    </dgm:pt>
    <dgm:pt modelId="{C037B39D-F392-4E03-BE54-4892F57B0D78}" type="pres">
      <dgm:prSet presAssocID="{EE879996-462D-4794-90F7-4131ABCA4FCB}" presName="tx1" presStyleLbl="revTx" presStyleIdx="0" presStyleCnt="5"/>
      <dgm:spPr/>
    </dgm:pt>
    <dgm:pt modelId="{EF3C0DE5-3FCB-49D4-8031-EF1A141BCF6F}" type="pres">
      <dgm:prSet presAssocID="{EE879996-462D-4794-90F7-4131ABCA4FCB}" presName="vert1" presStyleCnt="0"/>
      <dgm:spPr/>
    </dgm:pt>
    <dgm:pt modelId="{F0C233F6-5583-462D-B566-8A36DA1667FA}" type="pres">
      <dgm:prSet presAssocID="{47813378-BBDE-4114-AF60-1DF02103199B}" presName="thickLine" presStyleLbl="alignNode1" presStyleIdx="1" presStyleCnt="5"/>
      <dgm:spPr/>
    </dgm:pt>
    <dgm:pt modelId="{64FC5417-D236-435D-A887-BF899244AE90}" type="pres">
      <dgm:prSet presAssocID="{47813378-BBDE-4114-AF60-1DF02103199B}" presName="horz1" presStyleCnt="0"/>
      <dgm:spPr/>
    </dgm:pt>
    <dgm:pt modelId="{4B877373-CA56-4381-B7C8-0D5C4B228ED7}" type="pres">
      <dgm:prSet presAssocID="{47813378-BBDE-4114-AF60-1DF02103199B}" presName="tx1" presStyleLbl="revTx" presStyleIdx="1" presStyleCnt="5"/>
      <dgm:spPr/>
    </dgm:pt>
    <dgm:pt modelId="{9EF65727-6658-4A72-AB0A-CD190F682145}" type="pres">
      <dgm:prSet presAssocID="{47813378-BBDE-4114-AF60-1DF02103199B}" presName="vert1" presStyleCnt="0"/>
      <dgm:spPr/>
    </dgm:pt>
    <dgm:pt modelId="{4021D87F-E996-4A67-AB87-E6AB49ED9745}" type="pres">
      <dgm:prSet presAssocID="{B1BECE1F-3BDC-4F99-98CD-E7193D36660D}" presName="thickLine" presStyleLbl="alignNode1" presStyleIdx="2" presStyleCnt="5"/>
      <dgm:spPr/>
    </dgm:pt>
    <dgm:pt modelId="{11891FD9-8B92-4958-8E9D-1F1AC9421322}" type="pres">
      <dgm:prSet presAssocID="{B1BECE1F-3BDC-4F99-98CD-E7193D36660D}" presName="horz1" presStyleCnt="0"/>
      <dgm:spPr/>
    </dgm:pt>
    <dgm:pt modelId="{E3B26E5D-596A-4C94-A467-0076FE205D48}" type="pres">
      <dgm:prSet presAssocID="{B1BECE1F-3BDC-4F99-98CD-E7193D36660D}" presName="tx1" presStyleLbl="revTx" presStyleIdx="2" presStyleCnt="5"/>
      <dgm:spPr/>
    </dgm:pt>
    <dgm:pt modelId="{AE36ED25-EC0B-4EE2-9A6E-58499BDA1720}" type="pres">
      <dgm:prSet presAssocID="{B1BECE1F-3BDC-4F99-98CD-E7193D36660D}" presName="vert1" presStyleCnt="0"/>
      <dgm:spPr/>
    </dgm:pt>
    <dgm:pt modelId="{03F5FCA2-8A3C-4637-AC28-278C3B74928F}" type="pres">
      <dgm:prSet presAssocID="{707A0A7C-CB19-466D-95E6-8F922968E502}" presName="thickLine" presStyleLbl="alignNode1" presStyleIdx="3" presStyleCnt="5"/>
      <dgm:spPr/>
    </dgm:pt>
    <dgm:pt modelId="{DE68DAE8-E411-455B-BA38-37C0E3292BA1}" type="pres">
      <dgm:prSet presAssocID="{707A0A7C-CB19-466D-95E6-8F922968E502}" presName="horz1" presStyleCnt="0"/>
      <dgm:spPr/>
    </dgm:pt>
    <dgm:pt modelId="{54DE3948-4D29-4A75-A291-4B5E4E09439B}" type="pres">
      <dgm:prSet presAssocID="{707A0A7C-CB19-466D-95E6-8F922968E502}" presName="tx1" presStyleLbl="revTx" presStyleIdx="3" presStyleCnt="5"/>
      <dgm:spPr/>
    </dgm:pt>
    <dgm:pt modelId="{20864421-A9D9-4D3A-B679-F088116ECE0F}" type="pres">
      <dgm:prSet presAssocID="{707A0A7C-CB19-466D-95E6-8F922968E502}" presName="vert1" presStyleCnt="0"/>
      <dgm:spPr/>
    </dgm:pt>
    <dgm:pt modelId="{66591C7E-D805-48A8-9D42-6B8B75243A9F}" type="pres">
      <dgm:prSet presAssocID="{1BB6DF3A-4659-4769-B5D0-C061FFA78B5C}" presName="thickLine" presStyleLbl="alignNode1" presStyleIdx="4" presStyleCnt="5"/>
      <dgm:spPr/>
    </dgm:pt>
    <dgm:pt modelId="{B13FF27E-D889-4C4C-ADA8-4CBDDA68C47A}" type="pres">
      <dgm:prSet presAssocID="{1BB6DF3A-4659-4769-B5D0-C061FFA78B5C}" presName="horz1" presStyleCnt="0"/>
      <dgm:spPr/>
    </dgm:pt>
    <dgm:pt modelId="{A4EA5B3A-72F6-43D5-B193-741E44A6DDB9}" type="pres">
      <dgm:prSet presAssocID="{1BB6DF3A-4659-4769-B5D0-C061FFA78B5C}" presName="tx1" presStyleLbl="revTx" presStyleIdx="4" presStyleCnt="5"/>
      <dgm:spPr/>
    </dgm:pt>
    <dgm:pt modelId="{EC437595-C93E-4AF8-9D11-173C6830B63D}" type="pres">
      <dgm:prSet presAssocID="{1BB6DF3A-4659-4769-B5D0-C061FFA78B5C}" presName="vert1" presStyleCnt="0"/>
      <dgm:spPr/>
    </dgm:pt>
  </dgm:ptLst>
  <dgm:cxnLst>
    <dgm:cxn modelId="{7ED2122E-7C96-4826-B22A-2C67AE120F21}" type="presOf" srcId="{B1BECE1F-3BDC-4F99-98CD-E7193D36660D}" destId="{E3B26E5D-596A-4C94-A467-0076FE205D48}" srcOrd="0" destOrd="0" presId="urn:microsoft.com/office/officeart/2008/layout/LinedList"/>
    <dgm:cxn modelId="{57DA8030-7F26-4372-B3AE-731AA59F84DC}" srcId="{160D39D6-0AD8-4C39-8124-5D1CAFEA7917}" destId="{EE879996-462D-4794-90F7-4131ABCA4FCB}" srcOrd="0" destOrd="0" parTransId="{CDF4F50E-EF6D-4A28-86F7-4244F3262AF2}" sibTransId="{CB6F6BB5-1486-4471-A76F-DFC5B5E7B128}"/>
    <dgm:cxn modelId="{4A802739-6188-42D8-8594-E1F61FA47520}" type="presOf" srcId="{1BB6DF3A-4659-4769-B5D0-C061FFA78B5C}" destId="{A4EA5B3A-72F6-43D5-B193-741E44A6DDB9}" srcOrd="0" destOrd="0" presId="urn:microsoft.com/office/officeart/2008/layout/LinedList"/>
    <dgm:cxn modelId="{35742440-7ED0-485F-BA60-AB3EC59935C2}" srcId="{160D39D6-0AD8-4C39-8124-5D1CAFEA7917}" destId="{B1BECE1F-3BDC-4F99-98CD-E7193D36660D}" srcOrd="2" destOrd="0" parTransId="{20137196-6D11-4C33-B6DE-9EEB83BB4A84}" sibTransId="{2EBD6C59-979C-4F1C-BEF2-FD186E5575D1}"/>
    <dgm:cxn modelId="{EE3A6644-BE1F-4C5A-A8BC-811F9A8B37C9}" type="presOf" srcId="{EE879996-462D-4794-90F7-4131ABCA4FCB}" destId="{C037B39D-F392-4E03-BE54-4892F57B0D78}" srcOrd="0" destOrd="0" presId="urn:microsoft.com/office/officeart/2008/layout/LinedList"/>
    <dgm:cxn modelId="{1F380B53-170B-49E7-9962-0A141D0D0374}" type="presOf" srcId="{160D39D6-0AD8-4C39-8124-5D1CAFEA7917}" destId="{7A13F725-B6D3-40F5-A60D-7D1670D397D8}" srcOrd="0" destOrd="0" presId="urn:microsoft.com/office/officeart/2008/layout/LinedList"/>
    <dgm:cxn modelId="{E09E9686-5EB0-4C36-B66C-36492D509076}" srcId="{160D39D6-0AD8-4C39-8124-5D1CAFEA7917}" destId="{707A0A7C-CB19-466D-95E6-8F922968E502}" srcOrd="3" destOrd="0" parTransId="{0024F412-1FF8-460B-9674-E99811D85109}" sibTransId="{68A87380-39E4-42D8-B8F3-A5D6DF130075}"/>
    <dgm:cxn modelId="{AF0520B2-6A9F-4CC3-8F77-BD97FC200AA2}" srcId="{160D39D6-0AD8-4C39-8124-5D1CAFEA7917}" destId="{1BB6DF3A-4659-4769-B5D0-C061FFA78B5C}" srcOrd="4" destOrd="0" parTransId="{F9B8074E-C261-4F69-9CB4-F21771286EE4}" sibTransId="{DBD2A2F2-2DFF-4790-871E-38821ED1790E}"/>
    <dgm:cxn modelId="{0ECDBFB6-6CCD-4ADB-935B-57C03DFE86EF}" type="presOf" srcId="{47813378-BBDE-4114-AF60-1DF02103199B}" destId="{4B877373-CA56-4381-B7C8-0D5C4B228ED7}" srcOrd="0" destOrd="0" presId="urn:microsoft.com/office/officeart/2008/layout/LinedList"/>
    <dgm:cxn modelId="{FE9D25C0-AF8B-40A3-A8B3-1DADE993CFC9}" srcId="{160D39D6-0AD8-4C39-8124-5D1CAFEA7917}" destId="{47813378-BBDE-4114-AF60-1DF02103199B}" srcOrd="1" destOrd="0" parTransId="{0503F64A-7037-47A9-93CC-2392D4B333B8}" sibTransId="{12D96C7E-6758-4647-AECF-7D06D9E373C0}"/>
    <dgm:cxn modelId="{E1330BF2-5D52-4238-A7DC-D7FF481EA8A0}" type="presOf" srcId="{707A0A7C-CB19-466D-95E6-8F922968E502}" destId="{54DE3948-4D29-4A75-A291-4B5E4E09439B}" srcOrd="0" destOrd="0" presId="urn:microsoft.com/office/officeart/2008/layout/LinedList"/>
    <dgm:cxn modelId="{4AD5E6D8-A5DB-4D69-A790-DCB0AF04A822}" type="presParOf" srcId="{7A13F725-B6D3-40F5-A60D-7D1670D397D8}" destId="{628C552E-3A42-4C82-A059-CACE7105BB8A}" srcOrd="0" destOrd="0" presId="urn:microsoft.com/office/officeart/2008/layout/LinedList"/>
    <dgm:cxn modelId="{6529BDC6-A4C6-44C8-B2DF-E42E6E270692}" type="presParOf" srcId="{7A13F725-B6D3-40F5-A60D-7D1670D397D8}" destId="{B4009153-CF20-400A-B01C-184AD6EC36A9}" srcOrd="1" destOrd="0" presId="urn:microsoft.com/office/officeart/2008/layout/LinedList"/>
    <dgm:cxn modelId="{653B9D30-D5EA-468F-9E9E-3146D471D496}" type="presParOf" srcId="{B4009153-CF20-400A-B01C-184AD6EC36A9}" destId="{C037B39D-F392-4E03-BE54-4892F57B0D78}" srcOrd="0" destOrd="0" presId="urn:microsoft.com/office/officeart/2008/layout/LinedList"/>
    <dgm:cxn modelId="{DC48D091-B32E-40C1-81CB-AFB0541D93C8}" type="presParOf" srcId="{B4009153-CF20-400A-B01C-184AD6EC36A9}" destId="{EF3C0DE5-3FCB-49D4-8031-EF1A141BCF6F}" srcOrd="1" destOrd="0" presId="urn:microsoft.com/office/officeart/2008/layout/LinedList"/>
    <dgm:cxn modelId="{A3F57BB4-90F9-4C97-856A-DE89A23F2040}" type="presParOf" srcId="{7A13F725-B6D3-40F5-A60D-7D1670D397D8}" destId="{F0C233F6-5583-462D-B566-8A36DA1667FA}" srcOrd="2" destOrd="0" presId="urn:microsoft.com/office/officeart/2008/layout/LinedList"/>
    <dgm:cxn modelId="{EFEBA7E7-7BB3-4E69-A144-B3F04B87BC04}" type="presParOf" srcId="{7A13F725-B6D3-40F5-A60D-7D1670D397D8}" destId="{64FC5417-D236-435D-A887-BF899244AE90}" srcOrd="3" destOrd="0" presId="urn:microsoft.com/office/officeart/2008/layout/LinedList"/>
    <dgm:cxn modelId="{5EAD52EF-556E-46FD-B36A-66718BCDDC3C}" type="presParOf" srcId="{64FC5417-D236-435D-A887-BF899244AE90}" destId="{4B877373-CA56-4381-B7C8-0D5C4B228ED7}" srcOrd="0" destOrd="0" presId="urn:microsoft.com/office/officeart/2008/layout/LinedList"/>
    <dgm:cxn modelId="{5936BB03-3B01-480A-840D-9D5D673B4F5A}" type="presParOf" srcId="{64FC5417-D236-435D-A887-BF899244AE90}" destId="{9EF65727-6658-4A72-AB0A-CD190F682145}" srcOrd="1" destOrd="0" presId="urn:microsoft.com/office/officeart/2008/layout/LinedList"/>
    <dgm:cxn modelId="{53B4194F-D064-49DC-BD5F-832330EDDF48}" type="presParOf" srcId="{7A13F725-B6D3-40F5-A60D-7D1670D397D8}" destId="{4021D87F-E996-4A67-AB87-E6AB49ED9745}" srcOrd="4" destOrd="0" presId="urn:microsoft.com/office/officeart/2008/layout/LinedList"/>
    <dgm:cxn modelId="{DE21CD70-12D7-4D7A-81E3-1B13339A9232}" type="presParOf" srcId="{7A13F725-B6D3-40F5-A60D-7D1670D397D8}" destId="{11891FD9-8B92-4958-8E9D-1F1AC9421322}" srcOrd="5" destOrd="0" presId="urn:microsoft.com/office/officeart/2008/layout/LinedList"/>
    <dgm:cxn modelId="{749343E6-10DD-4B20-AEB6-FFA914BCD8E0}" type="presParOf" srcId="{11891FD9-8B92-4958-8E9D-1F1AC9421322}" destId="{E3B26E5D-596A-4C94-A467-0076FE205D48}" srcOrd="0" destOrd="0" presId="urn:microsoft.com/office/officeart/2008/layout/LinedList"/>
    <dgm:cxn modelId="{214CF7D0-C8BC-4B90-9ED6-0F43E9D40760}" type="presParOf" srcId="{11891FD9-8B92-4958-8E9D-1F1AC9421322}" destId="{AE36ED25-EC0B-4EE2-9A6E-58499BDA1720}" srcOrd="1" destOrd="0" presId="urn:microsoft.com/office/officeart/2008/layout/LinedList"/>
    <dgm:cxn modelId="{F438ADBD-D189-440B-A6DE-D8B43A36CEDE}" type="presParOf" srcId="{7A13F725-B6D3-40F5-A60D-7D1670D397D8}" destId="{03F5FCA2-8A3C-4637-AC28-278C3B74928F}" srcOrd="6" destOrd="0" presId="urn:microsoft.com/office/officeart/2008/layout/LinedList"/>
    <dgm:cxn modelId="{C32A38B3-F710-49B6-BCBA-FD3343B52A2B}" type="presParOf" srcId="{7A13F725-B6D3-40F5-A60D-7D1670D397D8}" destId="{DE68DAE8-E411-455B-BA38-37C0E3292BA1}" srcOrd="7" destOrd="0" presId="urn:microsoft.com/office/officeart/2008/layout/LinedList"/>
    <dgm:cxn modelId="{58BCED6A-D332-4413-A759-018072BF1B50}" type="presParOf" srcId="{DE68DAE8-E411-455B-BA38-37C0E3292BA1}" destId="{54DE3948-4D29-4A75-A291-4B5E4E09439B}" srcOrd="0" destOrd="0" presId="urn:microsoft.com/office/officeart/2008/layout/LinedList"/>
    <dgm:cxn modelId="{D5B42708-9FFA-4500-A7B2-F81906478B3D}" type="presParOf" srcId="{DE68DAE8-E411-455B-BA38-37C0E3292BA1}" destId="{20864421-A9D9-4D3A-B679-F088116ECE0F}" srcOrd="1" destOrd="0" presId="urn:microsoft.com/office/officeart/2008/layout/LinedList"/>
    <dgm:cxn modelId="{BB11CD4B-E431-47BE-8F8C-4DA11319165B}" type="presParOf" srcId="{7A13F725-B6D3-40F5-A60D-7D1670D397D8}" destId="{66591C7E-D805-48A8-9D42-6B8B75243A9F}" srcOrd="8" destOrd="0" presId="urn:microsoft.com/office/officeart/2008/layout/LinedList"/>
    <dgm:cxn modelId="{7B2199A5-9D9A-46BB-B241-138A47EF1F97}" type="presParOf" srcId="{7A13F725-B6D3-40F5-A60D-7D1670D397D8}" destId="{B13FF27E-D889-4C4C-ADA8-4CBDDA68C47A}" srcOrd="9" destOrd="0" presId="urn:microsoft.com/office/officeart/2008/layout/LinedList"/>
    <dgm:cxn modelId="{3FE5F4C5-654E-440A-BA38-DEA148F45139}" type="presParOf" srcId="{B13FF27E-D889-4C4C-ADA8-4CBDDA68C47A}" destId="{A4EA5B3A-72F6-43D5-B193-741E44A6DDB9}" srcOrd="0" destOrd="0" presId="urn:microsoft.com/office/officeart/2008/layout/LinedList"/>
    <dgm:cxn modelId="{8A1DE252-FA8E-4065-9C35-A7FECC349F8B}" type="presParOf" srcId="{B13FF27E-D889-4C4C-ADA8-4CBDDA68C47A}" destId="{EC437595-C93E-4AF8-9D11-173C6830B63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B837D0-1BE3-49CB-BA7B-F5271C29C1E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CA"/>
        </a:p>
      </dgm:t>
    </dgm:pt>
    <dgm:pt modelId="{D0AAC415-6571-4447-976D-9F747566051D}">
      <dgm:prSet phldrT="[Text]"/>
      <dgm:spPr/>
      <dgm:t>
        <a:bodyPr/>
        <a:lstStyle/>
        <a:p>
          <a:r>
            <a:rPr lang="en-US" dirty="0"/>
            <a:t>An intersecting list consists of three related lists.</a:t>
          </a:r>
          <a:endParaRPr lang="en-CA" dirty="0"/>
        </a:p>
      </dgm:t>
    </dgm:pt>
    <dgm:pt modelId="{4106229D-8890-4FD3-B1DB-62CF70105DCC}" type="parTrans" cxnId="{30A7C937-BF0C-4A9C-8890-7C68943FB20C}">
      <dgm:prSet/>
      <dgm:spPr/>
      <dgm:t>
        <a:bodyPr/>
        <a:lstStyle/>
        <a:p>
          <a:endParaRPr lang="en-CA"/>
        </a:p>
      </dgm:t>
    </dgm:pt>
    <dgm:pt modelId="{EA7ECE0E-CD65-48BB-A437-B52455EB7F85}" type="sibTrans" cxnId="{30A7C937-BF0C-4A9C-8890-7C68943FB20C}">
      <dgm:prSet/>
      <dgm:spPr/>
      <dgm:t>
        <a:bodyPr/>
        <a:lstStyle/>
        <a:p>
          <a:endParaRPr lang="en-CA"/>
        </a:p>
      </dgm:t>
    </dgm:pt>
    <dgm:pt modelId="{30DE2A62-81E9-45C8-9C9C-18B64E68742E}">
      <dgm:prSet phldrT="[Text]"/>
      <dgm:spPr/>
      <dgm:t>
        <a:bodyPr/>
        <a:lstStyle/>
        <a:p>
          <a:r>
            <a:rPr lang="en-US" dirty="0"/>
            <a:t>Both axes of the intersecting list are searched to match search terms and find information in the third list.</a:t>
          </a:r>
          <a:endParaRPr lang="en-CA" dirty="0"/>
        </a:p>
      </dgm:t>
    </dgm:pt>
    <dgm:pt modelId="{02701B03-23D1-4458-A01C-A622374C1D96}" type="parTrans" cxnId="{172663B5-E4F3-4F56-9B4D-9BAEA32442D2}">
      <dgm:prSet/>
      <dgm:spPr/>
      <dgm:t>
        <a:bodyPr/>
        <a:lstStyle/>
        <a:p>
          <a:endParaRPr lang="en-CA"/>
        </a:p>
      </dgm:t>
    </dgm:pt>
    <dgm:pt modelId="{CDA0D1A0-909D-41CF-889C-E2A8B1CDB981}" type="sibTrans" cxnId="{172663B5-E4F3-4F56-9B4D-9BAEA32442D2}">
      <dgm:prSet/>
      <dgm:spPr/>
      <dgm:t>
        <a:bodyPr/>
        <a:lstStyle/>
        <a:p>
          <a:endParaRPr lang="en-CA"/>
        </a:p>
      </dgm:t>
    </dgm:pt>
    <dgm:pt modelId="{D9ECFE4F-4A3A-464B-BCFB-CFDCC094240C}">
      <dgm:prSet phldrT="[Text]"/>
      <dgm:spPr/>
      <dgm:t>
        <a:bodyPr/>
        <a:lstStyle/>
        <a:p>
          <a:r>
            <a:rPr lang="en-US" dirty="0"/>
            <a:t>Required information is found at the intersection of the two search lists.</a:t>
          </a:r>
          <a:endParaRPr lang="en-CA" dirty="0"/>
        </a:p>
      </dgm:t>
    </dgm:pt>
    <dgm:pt modelId="{B8A074FB-FBCC-40A4-8272-A02B1A7642C6}" type="parTrans" cxnId="{D7E6F582-BBB5-42FB-A606-28B1009C56EC}">
      <dgm:prSet/>
      <dgm:spPr/>
      <dgm:t>
        <a:bodyPr/>
        <a:lstStyle/>
        <a:p>
          <a:endParaRPr lang="en-CA"/>
        </a:p>
      </dgm:t>
    </dgm:pt>
    <dgm:pt modelId="{1EB03554-C36A-47EB-904A-370A1DA001D4}" type="sibTrans" cxnId="{D7E6F582-BBB5-42FB-A606-28B1009C56EC}">
      <dgm:prSet/>
      <dgm:spPr/>
      <dgm:t>
        <a:bodyPr/>
        <a:lstStyle/>
        <a:p>
          <a:endParaRPr lang="en-CA"/>
        </a:p>
      </dgm:t>
    </dgm:pt>
    <dgm:pt modelId="{D3E1E108-3FE3-452C-B005-67DD439D4076}">
      <dgm:prSet phldrT="[Text]"/>
      <dgm:spPr/>
      <dgm:t>
        <a:bodyPr/>
        <a:lstStyle/>
        <a:p>
          <a:r>
            <a:rPr lang="en-US" dirty="0"/>
            <a:t>Two of these lists are arrayed along the horizontal and vertical axes.</a:t>
          </a:r>
          <a:endParaRPr lang="en-CA" dirty="0"/>
        </a:p>
      </dgm:t>
    </dgm:pt>
    <dgm:pt modelId="{07CC9E41-B91E-49B8-A73B-04158744C084}" type="parTrans" cxnId="{DD621BC4-4D72-437B-B258-0C74BA4A4AD8}">
      <dgm:prSet/>
      <dgm:spPr/>
      <dgm:t>
        <a:bodyPr/>
        <a:lstStyle/>
        <a:p>
          <a:endParaRPr lang="en-CA"/>
        </a:p>
      </dgm:t>
    </dgm:pt>
    <dgm:pt modelId="{5CFCBFE9-4906-460E-B374-A460EA25520F}" type="sibTrans" cxnId="{DD621BC4-4D72-437B-B258-0C74BA4A4AD8}">
      <dgm:prSet/>
      <dgm:spPr/>
      <dgm:t>
        <a:bodyPr/>
        <a:lstStyle/>
        <a:p>
          <a:endParaRPr lang="en-CA"/>
        </a:p>
      </dgm:t>
    </dgm:pt>
    <dgm:pt modelId="{FCD9634E-D190-46D1-AA02-1857CD3B2210}" type="pres">
      <dgm:prSet presAssocID="{56B837D0-1BE3-49CB-BA7B-F5271C29C1E8}" presName="vert0" presStyleCnt="0">
        <dgm:presLayoutVars>
          <dgm:dir/>
          <dgm:animOne val="branch"/>
          <dgm:animLvl val="lvl"/>
        </dgm:presLayoutVars>
      </dgm:prSet>
      <dgm:spPr/>
    </dgm:pt>
    <dgm:pt modelId="{6DE9ED46-EABD-492E-A244-D729714BC230}" type="pres">
      <dgm:prSet presAssocID="{D0AAC415-6571-4447-976D-9F747566051D}" presName="thickLine" presStyleLbl="alignNode1" presStyleIdx="0" presStyleCnt="4"/>
      <dgm:spPr/>
    </dgm:pt>
    <dgm:pt modelId="{28D2A3FE-BD2D-4C2B-8409-ADBD0EB4B460}" type="pres">
      <dgm:prSet presAssocID="{D0AAC415-6571-4447-976D-9F747566051D}" presName="horz1" presStyleCnt="0"/>
      <dgm:spPr/>
    </dgm:pt>
    <dgm:pt modelId="{3F84BA47-52F1-4194-971E-4A2239C3AD5A}" type="pres">
      <dgm:prSet presAssocID="{D0AAC415-6571-4447-976D-9F747566051D}" presName="tx1" presStyleLbl="revTx" presStyleIdx="0" presStyleCnt="4"/>
      <dgm:spPr/>
    </dgm:pt>
    <dgm:pt modelId="{25D73750-5D28-4A3B-B702-6C723E1F9CC2}" type="pres">
      <dgm:prSet presAssocID="{D0AAC415-6571-4447-976D-9F747566051D}" presName="vert1" presStyleCnt="0"/>
      <dgm:spPr/>
    </dgm:pt>
    <dgm:pt modelId="{EE517FCD-E65C-412E-912C-DCB3682591C6}" type="pres">
      <dgm:prSet presAssocID="{D3E1E108-3FE3-452C-B005-67DD439D4076}" presName="thickLine" presStyleLbl="alignNode1" presStyleIdx="1" presStyleCnt="4"/>
      <dgm:spPr/>
    </dgm:pt>
    <dgm:pt modelId="{2ADC24DF-36D5-47CF-8EE3-E2B28ED9DDC5}" type="pres">
      <dgm:prSet presAssocID="{D3E1E108-3FE3-452C-B005-67DD439D4076}" presName="horz1" presStyleCnt="0"/>
      <dgm:spPr/>
    </dgm:pt>
    <dgm:pt modelId="{9A06E849-63AF-4972-B7ED-68C2C0A54AEB}" type="pres">
      <dgm:prSet presAssocID="{D3E1E108-3FE3-452C-B005-67DD439D4076}" presName="tx1" presStyleLbl="revTx" presStyleIdx="1" presStyleCnt="4"/>
      <dgm:spPr/>
    </dgm:pt>
    <dgm:pt modelId="{FAA5DF77-E78C-4809-9735-BE0BA91B2406}" type="pres">
      <dgm:prSet presAssocID="{D3E1E108-3FE3-452C-B005-67DD439D4076}" presName="vert1" presStyleCnt="0"/>
      <dgm:spPr/>
    </dgm:pt>
    <dgm:pt modelId="{6D9A6813-73A8-4A92-B60B-0730B02214B3}" type="pres">
      <dgm:prSet presAssocID="{30DE2A62-81E9-45C8-9C9C-18B64E68742E}" presName="thickLine" presStyleLbl="alignNode1" presStyleIdx="2" presStyleCnt="4"/>
      <dgm:spPr/>
    </dgm:pt>
    <dgm:pt modelId="{5F98358B-6920-4FC8-B142-7FBE436C5DBB}" type="pres">
      <dgm:prSet presAssocID="{30DE2A62-81E9-45C8-9C9C-18B64E68742E}" presName="horz1" presStyleCnt="0"/>
      <dgm:spPr/>
    </dgm:pt>
    <dgm:pt modelId="{E3AD4CB3-FCA5-4F6A-AC79-6DD50D4EA74E}" type="pres">
      <dgm:prSet presAssocID="{30DE2A62-81E9-45C8-9C9C-18B64E68742E}" presName="tx1" presStyleLbl="revTx" presStyleIdx="2" presStyleCnt="4"/>
      <dgm:spPr/>
    </dgm:pt>
    <dgm:pt modelId="{38329D4D-225E-4A43-BD82-08BF7E993C79}" type="pres">
      <dgm:prSet presAssocID="{30DE2A62-81E9-45C8-9C9C-18B64E68742E}" presName="vert1" presStyleCnt="0"/>
      <dgm:spPr/>
    </dgm:pt>
    <dgm:pt modelId="{BA0EA278-9E2F-4E7F-A0C3-D2121EED7C3B}" type="pres">
      <dgm:prSet presAssocID="{D9ECFE4F-4A3A-464B-BCFB-CFDCC094240C}" presName="thickLine" presStyleLbl="alignNode1" presStyleIdx="3" presStyleCnt="4"/>
      <dgm:spPr/>
    </dgm:pt>
    <dgm:pt modelId="{5AA1B01B-1244-4D06-98D9-D41E8112D2A8}" type="pres">
      <dgm:prSet presAssocID="{D9ECFE4F-4A3A-464B-BCFB-CFDCC094240C}" presName="horz1" presStyleCnt="0"/>
      <dgm:spPr/>
    </dgm:pt>
    <dgm:pt modelId="{48443DDF-7DF6-409A-AEEE-358A84CDAE7B}" type="pres">
      <dgm:prSet presAssocID="{D9ECFE4F-4A3A-464B-BCFB-CFDCC094240C}" presName="tx1" presStyleLbl="revTx" presStyleIdx="3" presStyleCnt="4"/>
      <dgm:spPr/>
    </dgm:pt>
    <dgm:pt modelId="{9A263E98-A06A-4B89-867D-5772F983E75D}" type="pres">
      <dgm:prSet presAssocID="{D9ECFE4F-4A3A-464B-BCFB-CFDCC094240C}" presName="vert1" presStyleCnt="0"/>
      <dgm:spPr/>
    </dgm:pt>
  </dgm:ptLst>
  <dgm:cxnLst>
    <dgm:cxn modelId="{A322A736-5D1F-411F-A900-F0E31972CAC1}" type="presOf" srcId="{D3E1E108-3FE3-452C-B005-67DD439D4076}" destId="{9A06E849-63AF-4972-B7ED-68C2C0A54AEB}" srcOrd="0" destOrd="0" presId="urn:microsoft.com/office/officeart/2008/layout/LinedList"/>
    <dgm:cxn modelId="{30A7C937-BF0C-4A9C-8890-7C68943FB20C}" srcId="{56B837D0-1BE3-49CB-BA7B-F5271C29C1E8}" destId="{D0AAC415-6571-4447-976D-9F747566051D}" srcOrd="0" destOrd="0" parTransId="{4106229D-8890-4FD3-B1DB-62CF70105DCC}" sibTransId="{EA7ECE0E-CD65-48BB-A437-B52455EB7F85}"/>
    <dgm:cxn modelId="{73EA0E40-BCEC-4024-A01A-0342E2210C70}" type="presOf" srcId="{D9ECFE4F-4A3A-464B-BCFB-CFDCC094240C}" destId="{48443DDF-7DF6-409A-AEEE-358A84CDAE7B}" srcOrd="0" destOrd="0" presId="urn:microsoft.com/office/officeart/2008/layout/LinedList"/>
    <dgm:cxn modelId="{D7E6F582-BBB5-42FB-A606-28B1009C56EC}" srcId="{56B837D0-1BE3-49CB-BA7B-F5271C29C1E8}" destId="{D9ECFE4F-4A3A-464B-BCFB-CFDCC094240C}" srcOrd="3" destOrd="0" parTransId="{B8A074FB-FBCC-40A4-8272-A02B1A7642C6}" sibTransId="{1EB03554-C36A-47EB-904A-370A1DA001D4}"/>
    <dgm:cxn modelId="{8506428D-E099-43FD-B14C-C7A26F9AFBB2}" type="presOf" srcId="{30DE2A62-81E9-45C8-9C9C-18B64E68742E}" destId="{E3AD4CB3-FCA5-4F6A-AC79-6DD50D4EA74E}" srcOrd="0" destOrd="0" presId="urn:microsoft.com/office/officeart/2008/layout/LinedList"/>
    <dgm:cxn modelId="{FB3109A0-346E-4353-965E-2ABFFF7B5E81}" type="presOf" srcId="{56B837D0-1BE3-49CB-BA7B-F5271C29C1E8}" destId="{FCD9634E-D190-46D1-AA02-1857CD3B2210}" srcOrd="0" destOrd="0" presId="urn:microsoft.com/office/officeart/2008/layout/LinedList"/>
    <dgm:cxn modelId="{172663B5-E4F3-4F56-9B4D-9BAEA32442D2}" srcId="{56B837D0-1BE3-49CB-BA7B-F5271C29C1E8}" destId="{30DE2A62-81E9-45C8-9C9C-18B64E68742E}" srcOrd="2" destOrd="0" parTransId="{02701B03-23D1-4458-A01C-A622374C1D96}" sibTransId="{CDA0D1A0-909D-41CF-889C-E2A8B1CDB981}"/>
    <dgm:cxn modelId="{7490FDB6-1F8A-4477-AF30-C454635C0CD7}" type="presOf" srcId="{D0AAC415-6571-4447-976D-9F747566051D}" destId="{3F84BA47-52F1-4194-971E-4A2239C3AD5A}" srcOrd="0" destOrd="0" presId="urn:microsoft.com/office/officeart/2008/layout/LinedList"/>
    <dgm:cxn modelId="{DD621BC4-4D72-437B-B258-0C74BA4A4AD8}" srcId="{56B837D0-1BE3-49CB-BA7B-F5271C29C1E8}" destId="{D3E1E108-3FE3-452C-B005-67DD439D4076}" srcOrd="1" destOrd="0" parTransId="{07CC9E41-B91E-49B8-A73B-04158744C084}" sibTransId="{5CFCBFE9-4906-460E-B374-A460EA25520F}"/>
    <dgm:cxn modelId="{956C7764-D759-4FB0-BBBA-3D766B2ED964}" type="presParOf" srcId="{FCD9634E-D190-46D1-AA02-1857CD3B2210}" destId="{6DE9ED46-EABD-492E-A244-D729714BC230}" srcOrd="0" destOrd="0" presId="urn:microsoft.com/office/officeart/2008/layout/LinedList"/>
    <dgm:cxn modelId="{7B2DC968-93B0-4175-9DC0-E28992AB8C85}" type="presParOf" srcId="{FCD9634E-D190-46D1-AA02-1857CD3B2210}" destId="{28D2A3FE-BD2D-4C2B-8409-ADBD0EB4B460}" srcOrd="1" destOrd="0" presId="urn:microsoft.com/office/officeart/2008/layout/LinedList"/>
    <dgm:cxn modelId="{1AD433A4-F154-458D-87D7-1975C8C5DF7A}" type="presParOf" srcId="{28D2A3FE-BD2D-4C2B-8409-ADBD0EB4B460}" destId="{3F84BA47-52F1-4194-971E-4A2239C3AD5A}" srcOrd="0" destOrd="0" presId="urn:microsoft.com/office/officeart/2008/layout/LinedList"/>
    <dgm:cxn modelId="{B893E3EA-6D26-49ED-B0DE-73D550DC1534}" type="presParOf" srcId="{28D2A3FE-BD2D-4C2B-8409-ADBD0EB4B460}" destId="{25D73750-5D28-4A3B-B702-6C723E1F9CC2}" srcOrd="1" destOrd="0" presId="urn:microsoft.com/office/officeart/2008/layout/LinedList"/>
    <dgm:cxn modelId="{8869BF73-932D-400E-B719-FBB7C576E025}" type="presParOf" srcId="{FCD9634E-D190-46D1-AA02-1857CD3B2210}" destId="{EE517FCD-E65C-412E-912C-DCB3682591C6}" srcOrd="2" destOrd="0" presId="urn:microsoft.com/office/officeart/2008/layout/LinedList"/>
    <dgm:cxn modelId="{E1C9C1CB-86AC-4E03-89E9-1BD20EBD9FF5}" type="presParOf" srcId="{FCD9634E-D190-46D1-AA02-1857CD3B2210}" destId="{2ADC24DF-36D5-47CF-8EE3-E2B28ED9DDC5}" srcOrd="3" destOrd="0" presId="urn:microsoft.com/office/officeart/2008/layout/LinedList"/>
    <dgm:cxn modelId="{F8DD55EA-42CE-414F-8DF3-7D82943C479C}" type="presParOf" srcId="{2ADC24DF-36D5-47CF-8EE3-E2B28ED9DDC5}" destId="{9A06E849-63AF-4972-B7ED-68C2C0A54AEB}" srcOrd="0" destOrd="0" presId="urn:microsoft.com/office/officeart/2008/layout/LinedList"/>
    <dgm:cxn modelId="{C106385C-AC83-4144-A2AF-1C98407B1CD2}" type="presParOf" srcId="{2ADC24DF-36D5-47CF-8EE3-E2B28ED9DDC5}" destId="{FAA5DF77-E78C-4809-9735-BE0BA91B2406}" srcOrd="1" destOrd="0" presId="urn:microsoft.com/office/officeart/2008/layout/LinedList"/>
    <dgm:cxn modelId="{596E154F-992E-4D76-9F13-89101978C430}" type="presParOf" srcId="{FCD9634E-D190-46D1-AA02-1857CD3B2210}" destId="{6D9A6813-73A8-4A92-B60B-0730B02214B3}" srcOrd="4" destOrd="0" presId="urn:microsoft.com/office/officeart/2008/layout/LinedList"/>
    <dgm:cxn modelId="{B6F21296-4794-4594-822D-E445FF2CEFC9}" type="presParOf" srcId="{FCD9634E-D190-46D1-AA02-1857CD3B2210}" destId="{5F98358B-6920-4FC8-B142-7FBE436C5DBB}" srcOrd="5" destOrd="0" presId="urn:microsoft.com/office/officeart/2008/layout/LinedList"/>
    <dgm:cxn modelId="{71AD4C24-C57C-45A4-8EF6-CBA6DCC160F6}" type="presParOf" srcId="{5F98358B-6920-4FC8-B142-7FBE436C5DBB}" destId="{E3AD4CB3-FCA5-4F6A-AC79-6DD50D4EA74E}" srcOrd="0" destOrd="0" presId="urn:microsoft.com/office/officeart/2008/layout/LinedList"/>
    <dgm:cxn modelId="{766609E3-7823-4C28-9762-12FF54BECA72}" type="presParOf" srcId="{5F98358B-6920-4FC8-B142-7FBE436C5DBB}" destId="{38329D4D-225E-4A43-BD82-08BF7E993C79}" srcOrd="1" destOrd="0" presId="urn:microsoft.com/office/officeart/2008/layout/LinedList"/>
    <dgm:cxn modelId="{7E8EC8D4-B0D4-4834-A0AE-0B0CBA88F853}" type="presParOf" srcId="{FCD9634E-D190-46D1-AA02-1857CD3B2210}" destId="{BA0EA278-9E2F-4E7F-A0C3-D2121EED7C3B}" srcOrd="6" destOrd="0" presId="urn:microsoft.com/office/officeart/2008/layout/LinedList"/>
    <dgm:cxn modelId="{6D4A63CC-4F50-40DB-BFE6-F3BF0CBB8242}" type="presParOf" srcId="{FCD9634E-D190-46D1-AA02-1857CD3B2210}" destId="{5AA1B01B-1244-4D06-98D9-D41E8112D2A8}" srcOrd="7" destOrd="0" presId="urn:microsoft.com/office/officeart/2008/layout/LinedList"/>
    <dgm:cxn modelId="{30A35D9C-2B40-4007-B3E7-260CD16644F4}" type="presParOf" srcId="{5AA1B01B-1244-4D06-98D9-D41E8112D2A8}" destId="{48443DDF-7DF6-409A-AEEE-358A84CDAE7B}" srcOrd="0" destOrd="0" presId="urn:microsoft.com/office/officeart/2008/layout/LinedList"/>
    <dgm:cxn modelId="{9066312D-40BF-4B79-A5C5-0DD559432449}" type="presParOf" srcId="{5AA1B01B-1244-4D06-98D9-D41E8112D2A8}" destId="{9A263E98-A06A-4B89-867D-5772F983E75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ED36A2-2C0D-43DB-A174-85EF19F588F3}">
      <dsp:nvSpPr>
        <dsp:cNvPr id="0" name=""/>
        <dsp:cNvSpPr/>
      </dsp:nvSpPr>
      <dsp:spPr>
        <a:xfrm>
          <a:off x="0" y="646"/>
          <a:ext cx="5928344" cy="15124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E964CB-3674-4A27-A292-1C4634D2139A}">
      <dsp:nvSpPr>
        <dsp:cNvPr id="0" name=""/>
        <dsp:cNvSpPr/>
      </dsp:nvSpPr>
      <dsp:spPr>
        <a:xfrm>
          <a:off x="457506" y="340940"/>
          <a:ext cx="831830" cy="831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CE8788-FF49-4471-876E-9023F7976327}">
      <dsp:nvSpPr>
        <dsp:cNvPr id="0" name=""/>
        <dsp:cNvSpPr/>
      </dsp:nvSpPr>
      <dsp:spPr>
        <a:xfrm>
          <a:off x="1746843" y="646"/>
          <a:ext cx="4181500" cy="1512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64" tIns="160064" rIns="160064" bIns="160064" numCol="1" spcCol="1270" anchor="ctr" anchorCtr="0">
          <a:noAutofit/>
        </a:bodyPr>
        <a:lstStyle/>
        <a:p>
          <a:pPr marL="0" lvl="0" indent="0" algn="l" defTabSz="1111250">
            <a:lnSpc>
              <a:spcPct val="100000"/>
            </a:lnSpc>
            <a:spcBef>
              <a:spcPct val="0"/>
            </a:spcBef>
            <a:spcAft>
              <a:spcPct val="35000"/>
            </a:spcAft>
            <a:buNone/>
          </a:pPr>
          <a:r>
            <a:rPr lang="en-US" sz="2500" kern="1200"/>
            <a:t>Simple lists</a:t>
          </a:r>
        </a:p>
      </dsp:txBody>
      <dsp:txXfrm>
        <a:off x="1746843" y="646"/>
        <a:ext cx="4181500" cy="1512418"/>
      </dsp:txXfrm>
    </dsp:sp>
    <dsp:sp modelId="{E9FF9F14-55DA-48C0-B304-1BBA9E486F9F}">
      <dsp:nvSpPr>
        <dsp:cNvPr id="0" name=""/>
        <dsp:cNvSpPr/>
      </dsp:nvSpPr>
      <dsp:spPr>
        <a:xfrm>
          <a:off x="0" y="1891169"/>
          <a:ext cx="5928344" cy="15124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4FB701-8268-44A2-83A7-B67B117EDC2A}">
      <dsp:nvSpPr>
        <dsp:cNvPr id="0" name=""/>
        <dsp:cNvSpPr/>
      </dsp:nvSpPr>
      <dsp:spPr>
        <a:xfrm>
          <a:off x="457506" y="2231463"/>
          <a:ext cx="831830" cy="831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F1BAE3-A9E6-483D-8180-BA9FE9A23938}">
      <dsp:nvSpPr>
        <dsp:cNvPr id="0" name=""/>
        <dsp:cNvSpPr/>
      </dsp:nvSpPr>
      <dsp:spPr>
        <a:xfrm>
          <a:off x="1746843" y="1891169"/>
          <a:ext cx="4181500" cy="1512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64" tIns="160064" rIns="160064" bIns="160064" numCol="1" spcCol="1270" anchor="ctr" anchorCtr="0">
          <a:noAutofit/>
        </a:bodyPr>
        <a:lstStyle/>
        <a:p>
          <a:pPr marL="0" lvl="0" indent="0" algn="l" defTabSz="1111250">
            <a:lnSpc>
              <a:spcPct val="100000"/>
            </a:lnSpc>
            <a:spcBef>
              <a:spcPct val="0"/>
            </a:spcBef>
            <a:spcAft>
              <a:spcPct val="35000"/>
            </a:spcAft>
            <a:buNone/>
          </a:pPr>
          <a:r>
            <a:rPr lang="en-US" sz="2500" kern="1200"/>
            <a:t>Combined lists</a:t>
          </a:r>
        </a:p>
      </dsp:txBody>
      <dsp:txXfrm>
        <a:off x="1746843" y="1891169"/>
        <a:ext cx="4181500" cy="1512418"/>
      </dsp:txXfrm>
    </dsp:sp>
    <dsp:sp modelId="{A5E5EF39-704D-46BD-8D22-3A8938CD2179}">
      <dsp:nvSpPr>
        <dsp:cNvPr id="0" name=""/>
        <dsp:cNvSpPr/>
      </dsp:nvSpPr>
      <dsp:spPr>
        <a:xfrm>
          <a:off x="0" y="3781692"/>
          <a:ext cx="5928344" cy="15124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167703-7C98-4C2A-AB36-C9D0B2B93C0C}">
      <dsp:nvSpPr>
        <dsp:cNvPr id="0" name=""/>
        <dsp:cNvSpPr/>
      </dsp:nvSpPr>
      <dsp:spPr>
        <a:xfrm>
          <a:off x="457506" y="4121986"/>
          <a:ext cx="831830" cy="831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DFAE8C-C307-4F4C-810F-0BC8CE1E2C8A}">
      <dsp:nvSpPr>
        <dsp:cNvPr id="0" name=""/>
        <dsp:cNvSpPr/>
      </dsp:nvSpPr>
      <dsp:spPr>
        <a:xfrm>
          <a:off x="1746843" y="3781692"/>
          <a:ext cx="4181500" cy="1512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64" tIns="160064" rIns="160064" bIns="160064" numCol="1" spcCol="1270" anchor="ctr" anchorCtr="0">
          <a:noAutofit/>
        </a:bodyPr>
        <a:lstStyle/>
        <a:p>
          <a:pPr marL="0" lvl="0" indent="0" algn="l" defTabSz="1111250">
            <a:lnSpc>
              <a:spcPct val="100000"/>
            </a:lnSpc>
            <a:spcBef>
              <a:spcPct val="0"/>
            </a:spcBef>
            <a:spcAft>
              <a:spcPct val="35000"/>
            </a:spcAft>
            <a:buNone/>
          </a:pPr>
          <a:r>
            <a:rPr lang="en-US" sz="2500" kern="1200"/>
            <a:t>Intersecting lists</a:t>
          </a:r>
        </a:p>
      </dsp:txBody>
      <dsp:txXfrm>
        <a:off x="1746843" y="3781692"/>
        <a:ext cx="4181500" cy="15124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C552E-3A42-4C82-A059-CACE7105BB8A}">
      <dsp:nvSpPr>
        <dsp:cNvPr id="0" name=""/>
        <dsp:cNvSpPr/>
      </dsp:nvSpPr>
      <dsp:spPr>
        <a:xfrm>
          <a:off x="0" y="1836"/>
          <a:ext cx="10058399"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37B39D-F392-4E03-BE54-4892F57B0D78}">
      <dsp:nvSpPr>
        <dsp:cNvPr id="0" name=""/>
        <dsp:cNvSpPr/>
      </dsp:nvSpPr>
      <dsp:spPr>
        <a:xfrm>
          <a:off x="0" y="1836"/>
          <a:ext cx="10058399" cy="626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Series of items which are related in some way.</a:t>
          </a:r>
        </a:p>
      </dsp:txBody>
      <dsp:txXfrm>
        <a:off x="0" y="1836"/>
        <a:ext cx="10058399" cy="626203"/>
      </dsp:txXfrm>
    </dsp:sp>
    <dsp:sp modelId="{0D24136F-1881-4760-B0F8-925ECB2EBC18}">
      <dsp:nvSpPr>
        <dsp:cNvPr id="0" name=""/>
        <dsp:cNvSpPr/>
      </dsp:nvSpPr>
      <dsp:spPr>
        <a:xfrm>
          <a:off x="0" y="628039"/>
          <a:ext cx="10058399"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21004E-76F1-4039-ADBE-E4CB5F39F86B}">
      <dsp:nvSpPr>
        <dsp:cNvPr id="0" name=""/>
        <dsp:cNvSpPr/>
      </dsp:nvSpPr>
      <dsp:spPr>
        <a:xfrm>
          <a:off x="0" y="628039"/>
          <a:ext cx="10058399" cy="626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Title of the list usually indicates the nature of that relationship.</a:t>
          </a:r>
        </a:p>
      </dsp:txBody>
      <dsp:txXfrm>
        <a:off x="0" y="628039"/>
        <a:ext cx="10058399" cy="626203"/>
      </dsp:txXfrm>
    </dsp:sp>
    <dsp:sp modelId="{E5358760-EA0F-4FC1-96D2-267D81782ED7}">
      <dsp:nvSpPr>
        <dsp:cNvPr id="0" name=""/>
        <dsp:cNvSpPr/>
      </dsp:nvSpPr>
      <dsp:spPr>
        <a:xfrm>
          <a:off x="0" y="1254242"/>
          <a:ext cx="10058399"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DDD72C-5551-4A89-990B-547A05F5010B}">
      <dsp:nvSpPr>
        <dsp:cNvPr id="0" name=""/>
        <dsp:cNvSpPr/>
      </dsp:nvSpPr>
      <dsp:spPr>
        <a:xfrm>
          <a:off x="0" y="1254242"/>
          <a:ext cx="10058399" cy="626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All the items in the list have one shared feature – usually the shared feature is the reason they have been grouped into a list (</a:t>
          </a:r>
          <a:r>
            <a:rPr lang="en-US" sz="1800" kern="1200" dirty="0" err="1"/>
            <a:t>eg</a:t>
          </a:r>
          <a:r>
            <a:rPr lang="en-US" sz="1800" kern="1200" dirty="0"/>
            <a:t> employees, groceries, equipment).</a:t>
          </a:r>
        </a:p>
      </dsp:txBody>
      <dsp:txXfrm>
        <a:off x="0" y="1254242"/>
        <a:ext cx="10058399" cy="626203"/>
      </dsp:txXfrm>
    </dsp:sp>
    <dsp:sp modelId="{03677C29-98DB-45F9-9E59-C16FEA65DECC}">
      <dsp:nvSpPr>
        <dsp:cNvPr id="0" name=""/>
        <dsp:cNvSpPr/>
      </dsp:nvSpPr>
      <dsp:spPr>
        <a:xfrm>
          <a:off x="0" y="1880445"/>
          <a:ext cx="10058399"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C7AFC1-74BD-4437-8D03-D5E81CB846B6}">
      <dsp:nvSpPr>
        <dsp:cNvPr id="0" name=""/>
        <dsp:cNvSpPr/>
      </dsp:nvSpPr>
      <dsp:spPr>
        <a:xfrm>
          <a:off x="0" y="1880445"/>
          <a:ext cx="10058399" cy="626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Each item in a well-formed list must be equivalent to the next. All items in the list must be the same type of example.</a:t>
          </a:r>
        </a:p>
      </dsp:txBody>
      <dsp:txXfrm>
        <a:off x="0" y="1880445"/>
        <a:ext cx="10058399" cy="626203"/>
      </dsp:txXfrm>
    </dsp:sp>
    <dsp:sp modelId="{B4A254C9-0E23-4281-9F89-A3A25B405411}">
      <dsp:nvSpPr>
        <dsp:cNvPr id="0" name=""/>
        <dsp:cNvSpPr/>
      </dsp:nvSpPr>
      <dsp:spPr>
        <a:xfrm>
          <a:off x="0" y="2506648"/>
          <a:ext cx="10058399"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6C1272-5B7E-4F7B-A235-EF2F76E8711B}">
      <dsp:nvSpPr>
        <dsp:cNvPr id="0" name=""/>
        <dsp:cNvSpPr/>
      </dsp:nvSpPr>
      <dsp:spPr>
        <a:xfrm>
          <a:off x="0" y="2506648"/>
          <a:ext cx="10058399" cy="626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Lists can be laid out vertically or horizontally.</a:t>
          </a:r>
        </a:p>
      </dsp:txBody>
      <dsp:txXfrm>
        <a:off x="0" y="2506648"/>
        <a:ext cx="10058399" cy="626203"/>
      </dsp:txXfrm>
    </dsp:sp>
    <dsp:sp modelId="{41E315E3-63C4-4CFB-B0AE-1708069C1CAB}">
      <dsp:nvSpPr>
        <dsp:cNvPr id="0" name=""/>
        <dsp:cNvSpPr/>
      </dsp:nvSpPr>
      <dsp:spPr>
        <a:xfrm>
          <a:off x="0" y="3132851"/>
          <a:ext cx="10058399"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FAC479-0D2D-4331-8362-AEA1B6D40629}">
      <dsp:nvSpPr>
        <dsp:cNvPr id="0" name=""/>
        <dsp:cNvSpPr/>
      </dsp:nvSpPr>
      <dsp:spPr>
        <a:xfrm>
          <a:off x="0" y="3132851"/>
          <a:ext cx="10058399" cy="626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Items in the list may be organized according to a particular convention (most important to least important, alphabetical, chronological, etc.)</a:t>
          </a:r>
        </a:p>
      </dsp:txBody>
      <dsp:txXfrm>
        <a:off x="0" y="3132851"/>
        <a:ext cx="10058399" cy="6262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C552E-3A42-4C82-A059-CACE7105BB8A}">
      <dsp:nvSpPr>
        <dsp:cNvPr id="0" name=""/>
        <dsp:cNvSpPr/>
      </dsp:nvSpPr>
      <dsp:spPr>
        <a:xfrm>
          <a:off x="0" y="459"/>
          <a:ext cx="10058399"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37B39D-F392-4E03-BE54-4892F57B0D78}">
      <dsp:nvSpPr>
        <dsp:cNvPr id="0" name=""/>
        <dsp:cNvSpPr/>
      </dsp:nvSpPr>
      <dsp:spPr>
        <a:xfrm>
          <a:off x="0" y="459"/>
          <a:ext cx="10058399" cy="751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When two or more simple lists are combined, the resulting document is recognizable as a </a:t>
          </a:r>
          <a:r>
            <a:rPr lang="en-US" sz="2200" i="1" kern="1200" dirty="0"/>
            <a:t>table.</a:t>
          </a:r>
          <a:endParaRPr lang="en-US" sz="2200" kern="1200" dirty="0"/>
        </a:p>
      </dsp:txBody>
      <dsp:txXfrm>
        <a:off x="0" y="459"/>
        <a:ext cx="10058399" cy="751994"/>
      </dsp:txXfrm>
    </dsp:sp>
    <dsp:sp modelId="{F0C233F6-5583-462D-B566-8A36DA1667FA}">
      <dsp:nvSpPr>
        <dsp:cNvPr id="0" name=""/>
        <dsp:cNvSpPr/>
      </dsp:nvSpPr>
      <dsp:spPr>
        <a:xfrm>
          <a:off x="0" y="752453"/>
          <a:ext cx="10058399"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877373-CA56-4381-B7C8-0D5C4B228ED7}">
      <dsp:nvSpPr>
        <dsp:cNvPr id="0" name=""/>
        <dsp:cNvSpPr/>
      </dsp:nvSpPr>
      <dsp:spPr>
        <a:xfrm>
          <a:off x="0" y="752453"/>
          <a:ext cx="10058399" cy="751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A table displays information in columns and rows and can be used to present data / information or can be an entry form which users will enter data or information.</a:t>
          </a:r>
        </a:p>
      </dsp:txBody>
      <dsp:txXfrm>
        <a:off x="0" y="752453"/>
        <a:ext cx="10058399" cy="751994"/>
      </dsp:txXfrm>
    </dsp:sp>
    <dsp:sp modelId="{4021D87F-E996-4A67-AB87-E6AB49ED9745}">
      <dsp:nvSpPr>
        <dsp:cNvPr id="0" name=""/>
        <dsp:cNvSpPr/>
      </dsp:nvSpPr>
      <dsp:spPr>
        <a:xfrm>
          <a:off x="0" y="1504448"/>
          <a:ext cx="10058399"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B26E5D-596A-4C94-A467-0076FE205D48}">
      <dsp:nvSpPr>
        <dsp:cNvPr id="0" name=""/>
        <dsp:cNvSpPr/>
      </dsp:nvSpPr>
      <dsp:spPr>
        <a:xfrm>
          <a:off x="0" y="1504448"/>
          <a:ext cx="10058399" cy="751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Combined lists provide more information than separate lists alone.</a:t>
          </a:r>
        </a:p>
      </dsp:txBody>
      <dsp:txXfrm>
        <a:off x="0" y="1504448"/>
        <a:ext cx="10058399" cy="751994"/>
      </dsp:txXfrm>
    </dsp:sp>
    <dsp:sp modelId="{03F5FCA2-8A3C-4637-AC28-278C3B74928F}">
      <dsp:nvSpPr>
        <dsp:cNvPr id="0" name=""/>
        <dsp:cNvSpPr/>
      </dsp:nvSpPr>
      <dsp:spPr>
        <a:xfrm>
          <a:off x="0" y="2256442"/>
          <a:ext cx="10058399"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DE3948-4D29-4A75-A291-4B5E4E09439B}">
      <dsp:nvSpPr>
        <dsp:cNvPr id="0" name=""/>
        <dsp:cNvSpPr/>
      </dsp:nvSpPr>
      <dsp:spPr>
        <a:xfrm>
          <a:off x="0" y="2256442"/>
          <a:ext cx="10058399" cy="751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Items in combined lists or tables may be organized by a common convention (e.g. alphabetically, chronologically, etc.)</a:t>
          </a:r>
        </a:p>
      </dsp:txBody>
      <dsp:txXfrm>
        <a:off x="0" y="2256442"/>
        <a:ext cx="10058399" cy="751994"/>
      </dsp:txXfrm>
    </dsp:sp>
    <dsp:sp modelId="{66591C7E-D805-48A8-9D42-6B8B75243A9F}">
      <dsp:nvSpPr>
        <dsp:cNvPr id="0" name=""/>
        <dsp:cNvSpPr/>
      </dsp:nvSpPr>
      <dsp:spPr>
        <a:xfrm>
          <a:off x="0" y="3008437"/>
          <a:ext cx="10058399"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EA5B3A-72F6-43D5-B193-741E44A6DDB9}">
      <dsp:nvSpPr>
        <dsp:cNvPr id="0" name=""/>
        <dsp:cNvSpPr/>
      </dsp:nvSpPr>
      <dsp:spPr>
        <a:xfrm>
          <a:off x="0" y="3008437"/>
          <a:ext cx="10058399" cy="751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Examples of combined lists might be an inventory sheet that shows the items by quantity and price.</a:t>
          </a:r>
        </a:p>
      </dsp:txBody>
      <dsp:txXfrm>
        <a:off x="0" y="3008437"/>
        <a:ext cx="10058399" cy="7519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9ED46-EABD-492E-A244-D729714BC230}">
      <dsp:nvSpPr>
        <dsp:cNvPr id="0" name=""/>
        <dsp:cNvSpPr/>
      </dsp:nvSpPr>
      <dsp:spPr>
        <a:xfrm>
          <a:off x="0" y="0"/>
          <a:ext cx="556371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84BA47-52F1-4194-971E-4A2239C3AD5A}">
      <dsp:nvSpPr>
        <dsp:cNvPr id="0" name=""/>
        <dsp:cNvSpPr/>
      </dsp:nvSpPr>
      <dsp:spPr>
        <a:xfrm>
          <a:off x="0" y="0"/>
          <a:ext cx="5563719" cy="827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An intersecting list consists of three related lists.</a:t>
          </a:r>
          <a:endParaRPr lang="en-CA" sz="1800" kern="1200" dirty="0"/>
        </a:p>
      </dsp:txBody>
      <dsp:txXfrm>
        <a:off x="0" y="0"/>
        <a:ext cx="5563719" cy="827705"/>
      </dsp:txXfrm>
    </dsp:sp>
    <dsp:sp modelId="{EE517FCD-E65C-412E-912C-DCB3682591C6}">
      <dsp:nvSpPr>
        <dsp:cNvPr id="0" name=""/>
        <dsp:cNvSpPr/>
      </dsp:nvSpPr>
      <dsp:spPr>
        <a:xfrm>
          <a:off x="0" y="827705"/>
          <a:ext cx="556371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06E849-63AF-4972-B7ED-68C2C0A54AEB}">
      <dsp:nvSpPr>
        <dsp:cNvPr id="0" name=""/>
        <dsp:cNvSpPr/>
      </dsp:nvSpPr>
      <dsp:spPr>
        <a:xfrm>
          <a:off x="0" y="827705"/>
          <a:ext cx="5563719" cy="827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Two of these lists are arrayed along the horizontal and vertical axes.</a:t>
          </a:r>
          <a:endParaRPr lang="en-CA" sz="1800" kern="1200" dirty="0"/>
        </a:p>
      </dsp:txBody>
      <dsp:txXfrm>
        <a:off x="0" y="827705"/>
        <a:ext cx="5563719" cy="827705"/>
      </dsp:txXfrm>
    </dsp:sp>
    <dsp:sp modelId="{6D9A6813-73A8-4A92-B60B-0730B02214B3}">
      <dsp:nvSpPr>
        <dsp:cNvPr id="0" name=""/>
        <dsp:cNvSpPr/>
      </dsp:nvSpPr>
      <dsp:spPr>
        <a:xfrm>
          <a:off x="0" y="1655411"/>
          <a:ext cx="556371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AD4CB3-FCA5-4F6A-AC79-6DD50D4EA74E}">
      <dsp:nvSpPr>
        <dsp:cNvPr id="0" name=""/>
        <dsp:cNvSpPr/>
      </dsp:nvSpPr>
      <dsp:spPr>
        <a:xfrm>
          <a:off x="0" y="1655411"/>
          <a:ext cx="5563719" cy="827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Both axes of the intersecting list are searched to match search terms and find information in the third list.</a:t>
          </a:r>
          <a:endParaRPr lang="en-CA" sz="1800" kern="1200" dirty="0"/>
        </a:p>
      </dsp:txBody>
      <dsp:txXfrm>
        <a:off x="0" y="1655411"/>
        <a:ext cx="5563719" cy="827705"/>
      </dsp:txXfrm>
    </dsp:sp>
    <dsp:sp modelId="{BA0EA278-9E2F-4E7F-A0C3-D2121EED7C3B}">
      <dsp:nvSpPr>
        <dsp:cNvPr id="0" name=""/>
        <dsp:cNvSpPr/>
      </dsp:nvSpPr>
      <dsp:spPr>
        <a:xfrm>
          <a:off x="0" y="2483117"/>
          <a:ext cx="556371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443DDF-7DF6-409A-AEEE-358A84CDAE7B}">
      <dsp:nvSpPr>
        <dsp:cNvPr id="0" name=""/>
        <dsp:cNvSpPr/>
      </dsp:nvSpPr>
      <dsp:spPr>
        <a:xfrm>
          <a:off x="0" y="2483117"/>
          <a:ext cx="5563719" cy="827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Required information is found at the intersection of the two search lists.</a:t>
          </a:r>
          <a:endParaRPr lang="en-CA" sz="1800" kern="1200" dirty="0"/>
        </a:p>
      </dsp:txBody>
      <dsp:txXfrm>
        <a:off x="0" y="2483117"/>
        <a:ext cx="5563719" cy="82770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2AD11E-CDB1-4CB2-B559-C5FB3715CF32}" type="datetimeFigureOut">
              <a:rPr lang="en-CA" smtClean="0"/>
              <a:t>2022-07-27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A11248-64E3-488F-8E0B-B2DB9E77CB08}" type="slidenum">
              <a:rPr lang="en-CA" smtClean="0"/>
              <a:t>‹#›</a:t>
            </a:fld>
            <a:endParaRPr lang="en-CA"/>
          </a:p>
        </p:txBody>
      </p:sp>
    </p:spTree>
    <p:extLst>
      <p:ext uri="{BB962C8B-B14F-4D97-AF65-F5344CB8AC3E}">
        <p14:creationId xmlns:p14="http://schemas.microsoft.com/office/powerpoint/2010/main" val="3807661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0A11248-64E3-488F-8E0B-B2DB9E77CB08}" type="slidenum">
              <a:rPr lang="en-CA" smtClean="0"/>
              <a:t>23</a:t>
            </a:fld>
            <a:endParaRPr lang="en-CA"/>
          </a:p>
        </p:txBody>
      </p:sp>
    </p:spTree>
    <p:extLst>
      <p:ext uri="{BB962C8B-B14F-4D97-AF65-F5344CB8AC3E}">
        <p14:creationId xmlns:p14="http://schemas.microsoft.com/office/powerpoint/2010/main" val="3898033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7/27/2022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7/27/2022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7/27/2022</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7/27/2022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7/27/2022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7/27/2022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7/27/2022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7/27/2022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7/27/2022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7/27/2022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7/27/2022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7/27/2022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8.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r>
              <a:rPr lang="en-US" sz="6600" dirty="0"/>
              <a:t>Document Use Workshop</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lnSpcReduction="10000"/>
          </a:bodyPr>
          <a:lstStyle/>
          <a:p>
            <a:r>
              <a:rPr lang="en-US" dirty="0">
                <a:solidFill>
                  <a:schemeClr val="tx1">
                    <a:lumMod val="85000"/>
                    <a:lumOff val="15000"/>
                  </a:schemeClr>
                </a:solidFill>
              </a:rPr>
              <a:t>SESSION 2</a:t>
            </a:r>
          </a:p>
          <a:p>
            <a:r>
              <a:rPr lang="en-US" dirty="0">
                <a:solidFill>
                  <a:schemeClr val="tx1">
                    <a:lumMod val="85000"/>
                    <a:lumOff val="15000"/>
                  </a:schemeClr>
                </a:solidFill>
              </a:rPr>
              <a:t>Interlake west </a:t>
            </a:r>
            <a:r>
              <a:rPr lang="en-US" dirty="0" err="1">
                <a:solidFill>
                  <a:schemeClr val="tx1">
                    <a:lumMod val="85000"/>
                    <a:lumOff val="15000"/>
                  </a:schemeClr>
                </a:solidFill>
              </a:rPr>
              <a:t>centre</a:t>
            </a:r>
            <a:endParaRPr lang="en-US" sz="2400" dirty="0">
              <a:solidFill>
                <a:schemeClr val="tx1">
                  <a:lumMod val="85000"/>
                  <a:lumOff val="15000"/>
                </a:schemeClr>
              </a:solidFill>
            </a:endParaRPr>
          </a:p>
        </p:txBody>
      </p:sp>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clipart&#10;&#10;Description automatically generated">
            <a:extLst>
              <a:ext uri="{FF2B5EF4-FFF2-40B4-BE49-F238E27FC236}">
                <a16:creationId xmlns:a16="http://schemas.microsoft.com/office/drawing/2014/main" id="{D3D58A4A-8123-4883-AD72-DBFBB2D2E7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9230" y="5663595"/>
            <a:ext cx="3611245" cy="1110615"/>
          </a:xfrm>
          <a:prstGeom prst="rect">
            <a:avLst/>
          </a:prstGeom>
        </p:spPr>
      </p:pic>
      <p:pic>
        <p:nvPicPr>
          <p:cNvPr id="1026" name="Picture 2" descr="Are Configurable Business Documents a game changer in D365FO reporting?">
            <a:extLst>
              <a:ext uri="{FF2B5EF4-FFF2-40B4-BE49-F238E27FC236}">
                <a16:creationId xmlns:a16="http://schemas.microsoft.com/office/drawing/2014/main" id="{14E060AA-1705-476C-AF45-4008DD712A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38550"/>
            <a:ext cx="5182263" cy="2915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21B3F-5E24-4AE0-8BB5-793C40453CE5}"/>
              </a:ext>
            </a:extLst>
          </p:cNvPr>
          <p:cNvSpPr>
            <a:spLocks noGrp="1"/>
          </p:cNvSpPr>
          <p:nvPr>
            <p:ph type="title"/>
          </p:nvPr>
        </p:nvSpPr>
        <p:spPr/>
        <p:txBody>
          <a:bodyPr/>
          <a:lstStyle/>
          <a:p>
            <a:r>
              <a:rPr lang="en-US" dirty="0"/>
              <a:t>Workplace Examples</a:t>
            </a:r>
            <a:endParaRPr lang="en-CA" dirty="0"/>
          </a:p>
        </p:txBody>
      </p:sp>
      <p:pic>
        <p:nvPicPr>
          <p:cNvPr id="6" name="Picture 5">
            <a:extLst>
              <a:ext uri="{FF2B5EF4-FFF2-40B4-BE49-F238E27FC236}">
                <a16:creationId xmlns:a16="http://schemas.microsoft.com/office/drawing/2014/main" id="{EF98D578-E540-4720-9DE5-E4EFF5B62D22}"/>
              </a:ext>
            </a:extLst>
          </p:cNvPr>
          <p:cNvPicPr>
            <a:picLocks noChangeAspect="1"/>
          </p:cNvPicPr>
          <p:nvPr/>
        </p:nvPicPr>
        <p:blipFill>
          <a:blip r:embed="rId2"/>
          <a:stretch>
            <a:fillRect/>
          </a:stretch>
        </p:blipFill>
        <p:spPr>
          <a:xfrm>
            <a:off x="4236130" y="2430274"/>
            <a:ext cx="3464080" cy="3213822"/>
          </a:xfrm>
          <a:prstGeom prst="rect">
            <a:avLst/>
          </a:prstGeom>
        </p:spPr>
      </p:pic>
    </p:spTree>
    <p:extLst>
      <p:ext uri="{BB962C8B-B14F-4D97-AF65-F5344CB8AC3E}">
        <p14:creationId xmlns:p14="http://schemas.microsoft.com/office/powerpoint/2010/main" val="4273892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2CF1A-A57F-4948-8BC5-DA68FD8A6CAB}"/>
              </a:ext>
            </a:extLst>
          </p:cNvPr>
          <p:cNvSpPr>
            <a:spLocks noGrp="1"/>
          </p:cNvSpPr>
          <p:nvPr>
            <p:ph type="title"/>
          </p:nvPr>
        </p:nvSpPr>
        <p:spPr>
          <a:xfrm>
            <a:off x="1097280" y="286603"/>
            <a:ext cx="10058400" cy="1450757"/>
          </a:xfrm>
        </p:spPr>
        <p:txBody>
          <a:bodyPr anchor="b">
            <a:normAutofit/>
          </a:bodyPr>
          <a:lstStyle/>
          <a:p>
            <a:r>
              <a:rPr lang="en-US" dirty="0"/>
              <a:t>Combined Lists</a:t>
            </a:r>
            <a:endParaRPr lang="en-CA" dirty="0"/>
          </a:p>
        </p:txBody>
      </p:sp>
      <p:graphicFrame>
        <p:nvGraphicFramePr>
          <p:cNvPr id="5" name="Content Placeholder 2">
            <a:extLst>
              <a:ext uri="{FF2B5EF4-FFF2-40B4-BE49-F238E27FC236}">
                <a16:creationId xmlns:a16="http://schemas.microsoft.com/office/drawing/2014/main" id="{9427655D-4085-4D03-B270-827B0D03AAB5}"/>
              </a:ext>
            </a:extLst>
          </p:cNvPr>
          <p:cNvGraphicFramePr>
            <a:graphicFrameLocks noGrp="1"/>
          </p:cNvGraphicFramePr>
          <p:nvPr>
            <p:ph idx="1"/>
            <p:extLst>
              <p:ext uri="{D42A27DB-BD31-4B8C-83A1-F6EECF244321}">
                <p14:modId xmlns:p14="http://schemas.microsoft.com/office/powerpoint/2010/main" val="1310041398"/>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576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628C552E-3A42-4C82-A059-CACE7105BB8A}"/>
                                            </p:graphicEl>
                                          </p:spTgt>
                                        </p:tgtEl>
                                        <p:attrNameLst>
                                          <p:attrName>style.visibility</p:attrName>
                                        </p:attrNameLst>
                                      </p:cBhvr>
                                      <p:to>
                                        <p:strVal val="visible"/>
                                      </p:to>
                                    </p:set>
                                    <p:anim calcmode="lin" valueType="num">
                                      <p:cBhvr additive="base">
                                        <p:cTn id="7" dur="500" fill="hold"/>
                                        <p:tgtEl>
                                          <p:spTgt spid="5">
                                            <p:graphicEl>
                                              <a:dgm id="{628C552E-3A42-4C82-A059-CACE7105BB8A}"/>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628C552E-3A42-4C82-A059-CACE7105BB8A}"/>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graphicEl>
                                              <a:dgm id="{C037B39D-F392-4E03-BE54-4892F57B0D78}"/>
                                            </p:graphicEl>
                                          </p:spTgt>
                                        </p:tgtEl>
                                        <p:attrNameLst>
                                          <p:attrName>style.visibility</p:attrName>
                                        </p:attrNameLst>
                                      </p:cBhvr>
                                      <p:to>
                                        <p:strVal val="visible"/>
                                      </p:to>
                                    </p:set>
                                    <p:anim calcmode="lin" valueType="num">
                                      <p:cBhvr additive="base">
                                        <p:cTn id="11" dur="500" fill="hold"/>
                                        <p:tgtEl>
                                          <p:spTgt spid="5">
                                            <p:graphicEl>
                                              <a:dgm id="{C037B39D-F392-4E03-BE54-4892F57B0D78}"/>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graphicEl>
                                              <a:dgm id="{C037B39D-F392-4E03-BE54-4892F57B0D78}"/>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graphicEl>
                                              <a:dgm id="{F0C233F6-5583-462D-B566-8A36DA1667FA}"/>
                                            </p:graphicEl>
                                          </p:spTgt>
                                        </p:tgtEl>
                                        <p:attrNameLst>
                                          <p:attrName>style.visibility</p:attrName>
                                        </p:attrNameLst>
                                      </p:cBhvr>
                                      <p:to>
                                        <p:strVal val="visible"/>
                                      </p:to>
                                    </p:set>
                                    <p:anim calcmode="lin" valueType="num">
                                      <p:cBhvr additive="base">
                                        <p:cTn id="17" dur="500" fill="hold"/>
                                        <p:tgtEl>
                                          <p:spTgt spid="5">
                                            <p:graphicEl>
                                              <a:dgm id="{F0C233F6-5583-462D-B566-8A36DA1667FA}"/>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graphicEl>
                                              <a:dgm id="{F0C233F6-5583-462D-B566-8A36DA1667FA}"/>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graphicEl>
                                              <a:dgm id="{4B877373-CA56-4381-B7C8-0D5C4B228ED7}"/>
                                            </p:graphicEl>
                                          </p:spTgt>
                                        </p:tgtEl>
                                        <p:attrNameLst>
                                          <p:attrName>style.visibility</p:attrName>
                                        </p:attrNameLst>
                                      </p:cBhvr>
                                      <p:to>
                                        <p:strVal val="visible"/>
                                      </p:to>
                                    </p:set>
                                    <p:anim calcmode="lin" valueType="num">
                                      <p:cBhvr additive="base">
                                        <p:cTn id="21" dur="500" fill="hold"/>
                                        <p:tgtEl>
                                          <p:spTgt spid="5">
                                            <p:graphicEl>
                                              <a:dgm id="{4B877373-CA56-4381-B7C8-0D5C4B228ED7}"/>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graphicEl>
                                              <a:dgm id="{4B877373-CA56-4381-B7C8-0D5C4B228ED7}"/>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graphicEl>
                                              <a:dgm id="{4021D87F-E996-4A67-AB87-E6AB49ED9745}"/>
                                            </p:graphicEl>
                                          </p:spTgt>
                                        </p:tgtEl>
                                        <p:attrNameLst>
                                          <p:attrName>style.visibility</p:attrName>
                                        </p:attrNameLst>
                                      </p:cBhvr>
                                      <p:to>
                                        <p:strVal val="visible"/>
                                      </p:to>
                                    </p:set>
                                    <p:anim calcmode="lin" valueType="num">
                                      <p:cBhvr additive="base">
                                        <p:cTn id="27" dur="500" fill="hold"/>
                                        <p:tgtEl>
                                          <p:spTgt spid="5">
                                            <p:graphicEl>
                                              <a:dgm id="{4021D87F-E996-4A67-AB87-E6AB49ED9745}"/>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graphicEl>
                                              <a:dgm id="{4021D87F-E996-4A67-AB87-E6AB49ED9745}"/>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graphicEl>
                                              <a:dgm id="{E3B26E5D-596A-4C94-A467-0076FE205D48}"/>
                                            </p:graphicEl>
                                          </p:spTgt>
                                        </p:tgtEl>
                                        <p:attrNameLst>
                                          <p:attrName>style.visibility</p:attrName>
                                        </p:attrNameLst>
                                      </p:cBhvr>
                                      <p:to>
                                        <p:strVal val="visible"/>
                                      </p:to>
                                    </p:set>
                                    <p:anim calcmode="lin" valueType="num">
                                      <p:cBhvr additive="base">
                                        <p:cTn id="31" dur="500" fill="hold"/>
                                        <p:tgtEl>
                                          <p:spTgt spid="5">
                                            <p:graphicEl>
                                              <a:dgm id="{E3B26E5D-596A-4C94-A467-0076FE205D48}"/>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E3B26E5D-596A-4C94-A467-0076FE205D48}"/>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graphicEl>
                                              <a:dgm id="{03F5FCA2-8A3C-4637-AC28-278C3B74928F}"/>
                                            </p:graphicEl>
                                          </p:spTgt>
                                        </p:tgtEl>
                                        <p:attrNameLst>
                                          <p:attrName>style.visibility</p:attrName>
                                        </p:attrNameLst>
                                      </p:cBhvr>
                                      <p:to>
                                        <p:strVal val="visible"/>
                                      </p:to>
                                    </p:set>
                                    <p:anim calcmode="lin" valueType="num">
                                      <p:cBhvr additive="base">
                                        <p:cTn id="37" dur="500" fill="hold"/>
                                        <p:tgtEl>
                                          <p:spTgt spid="5">
                                            <p:graphicEl>
                                              <a:dgm id="{03F5FCA2-8A3C-4637-AC28-278C3B74928F}"/>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dgm id="{03F5FCA2-8A3C-4637-AC28-278C3B74928F}"/>
                                            </p:graphic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
                                            <p:graphicEl>
                                              <a:dgm id="{54DE3948-4D29-4A75-A291-4B5E4E09439B}"/>
                                            </p:graphicEl>
                                          </p:spTgt>
                                        </p:tgtEl>
                                        <p:attrNameLst>
                                          <p:attrName>style.visibility</p:attrName>
                                        </p:attrNameLst>
                                      </p:cBhvr>
                                      <p:to>
                                        <p:strVal val="visible"/>
                                      </p:to>
                                    </p:set>
                                    <p:anim calcmode="lin" valueType="num">
                                      <p:cBhvr additive="base">
                                        <p:cTn id="41" dur="500" fill="hold"/>
                                        <p:tgtEl>
                                          <p:spTgt spid="5">
                                            <p:graphicEl>
                                              <a:dgm id="{54DE3948-4D29-4A75-A291-4B5E4E09439B}"/>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graphicEl>
                                              <a:dgm id="{54DE3948-4D29-4A75-A291-4B5E4E09439B}"/>
                                            </p:graphic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
                                            <p:graphicEl>
                                              <a:dgm id="{66591C7E-D805-48A8-9D42-6B8B75243A9F}"/>
                                            </p:graphicEl>
                                          </p:spTgt>
                                        </p:tgtEl>
                                        <p:attrNameLst>
                                          <p:attrName>style.visibility</p:attrName>
                                        </p:attrNameLst>
                                      </p:cBhvr>
                                      <p:to>
                                        <p:strVal val="visible"/>
                                      </p:to>
                                    </p:set>
                                    <p:anim calcmode="lin" valueType="num">
                                      <p:cBhvr additive="base">
                                        <p:cTn id="47" dur="500" fill="hold"/>
                                        <p:tgtEl>
                                          <p:spTgt spid="5">
                                            <p:graphicEl>
                                              <a:dgm id="{66591C7E-D805-48A8-9D42-6B8B75243A9F}"/>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graphicEl>
                                              <a:dgm id="{66591C7E-D805-48A8-9D42-6B8B75243A9F}"/>
                                            </p:graphic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
                                            <p:graphicEl>
                                              <a:dgm id="{A4EA5B3A-72F6-43D5-B193-741E44A6DDB9}"/>
                                            </p:graphicEl>
                                          </p:spTgt>
                                        </p:tgtEl>
                                        <p:attrNameLst>
                                          <p:attrName>style.visibility</p:attrName>
                                        </p:attrNameLst>
                                      </p:cBhvr>
                                      <p:to>
                                        <p:strVal val="visible"/>
                                      </p:to>
                                    </p:set>
                                    <p:anim calcmode="lin" valueType="num">
                                      <p:cBhvr additive="base">
                                        <p:cTn id="51" dur="500" fill="hold"/>
                                        <p:tgtEl>
                                          <p:spTgt spid="5">
                                            <p:graphicEl>
                                              <a:dgm id="{A4EA5B3A-72F6-43D5-B193-741E44A6DDB9}"/>
                                            </p:graphic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graphicEl>
                                              <a:dgm id="{A4EA5B3A-72F6-43D5-B193-741E44A6DDB9}"/>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6E6E9-4FE2-4225-8A51-22CEF94A4093}"/>
              </a:ext>
            </a:extLst>
          </p:cNvPr>
          <p:cNvSpPr>
            <a:spLocks noGrp="1"/>
          </p:cNvSpPr>
          <p:nvPr>
            <p:ph type="title"/>
          </p:nvPr>
        </p:nvSpPr>
        <p:spPr/>
        <p:txBody>
          <a:bodyPr/>
          <a:lstStyle/>
          <a:p>
            <a:r>
              <a:rPr lang="en-US" dirty="0"/>
              <a:t>Workplace Examples</a:t>
            </a:r>
            <a:endParaRPr lang="en-CA" dirty="0"/>
          </a:p>
        </p:txBody>
      </p:sp>
      <p:pic>
        <p:nvPicPr>
          <p:cNvPr id="5" name="Picture 4">
            <a:extLst>
              <a:ext uri="{FF2B5EF4-FFF2-40B4-BE49-F238E27FC236}">
                <a16:creationId xmlns:a16="http://schemas.microsoft.com/office/drawing/2014/main" id="{AB2DB759-8778-47C8-AFFB-A37966CD572F}"/>
              </a:ext>
            </a:extLst>
          </p:cNvPr>
          <p:cNvPicPr>
            <a:picLocks noChangeAspect="1"/>
          </p:cNvPicPr>
          <p:nvPr/>
        </p:nvPicPr>
        <p:blipFill>
          <a:blip r:embed="rId2"/>
          <a:stretch>
            <a:fillRect/>
          </a:stretch>
        </p:blipFill>
        <p:spPr>
          <a:xfrm>
            <a:off x="2465193" y="1965978"/>
            <a:ext cx="6813559" cy="4277235"/>
          </a:xfrm>
          <a:prstGeom prst="rect">
            <a:avLst/>
          </a:prstGeom>
        </p:spPr>
      </p:pic>
      <p:grpSp>
        <p:nvGrpSpPr>
          <p:cNvPr id="8" name="Group 7">
            <a:extLst>
              <a:ext uri="{FF2B5EF4-FFF2-40B4-BE49-F238E27FC236}">
                <a16:creationId xmlns:a16="http://schemas.microsoft.com/office/drawing/2014/main" id="{D60D81C9-12A2-35D6-5CEA-D435364BA0FD}"/>
              </a:ext>
            </a:extLst>
          </p:cNvPr>
          <p:cNvGrpSpPr/>
          <p:nvPr/>
        </p:nvGrpSpPr>
        <p:grpSpPr>
          <a:xfrm>
            <a:off x="442762" y="2714324"/>
            <a:ext cx="1773242" cy="1944303"/>
            <a:chOff x="442762" y="2714324"/>
            <a:chExt cx="1773242" cy="1944303"/>
          </a:xfrm>
        </p:grpSpPr>
        <p:sp>
          <p:nvSpPr>
            <p:cNvPr id="3" name="TextBox 2">
              <a:extLst>
                <a:ext uri="{FF2B5EF4-FFF2-40B4-BE49-F238E27FC236}">
                  <a16:creationId xmlns:a16="http://schemas.microsoft.com/office/drawing/2014/main" id="{55B81FFB-6E69-7B09-8DC6-D414578BD960}"/>
                </a:ext>
              </a:extLst>
            </p:cNvPr>
            <p:cNvSpPr txBox="1"/>
            <p:nvPr/>
          </p:nvSpPr>
          <p:spPr>
            <a:xfrm>
              <a:off x="442762" y="2714324"/>
              <a:ext cx="1773242" cy="584775"/>
            </a:xfrm>
            <a:prstGeom prst="rect">
              <a:avLst/>
            </a:prstGeom>
            <a:noFill/>
          </p:spPr>
          <p:txBody>
            <a:bodyPr wrap="none" rtlCol="0">
              <a:spAutoFit/>
            </a:bodyPr>
            <a:lstStyle/>
            <a:p>
              <a:r>
                <a:rPr lang="en-US" sz="3200" dirty="0">
                  <a:latin typeface="Aldhabi" panose="01000000000000000000" pitchFamily="2" charset="-78"/>
                  <a:cs typeface="Aldhabi" panose="01000000000000000000" pitchFamily="2" charset="-78"/>
                </a:rPr>
                <a:t>Stationery List</a:t>
              </a:r>
              <a:endParaRPr lang="en-CA" sz="3200" dirty="0">
                <a:latin typeface="Aldhabi" panose="01000000000000000000" pitchFamily="2" charset="-78"/>
                <a:cs typeface="Aldhabi" panose="01000000000000000000" pitchFamily="2" charset="-78"/>
              </a:endParaRPr>
            </a:p>
          </p:txBody>
        </p:sp>
        <p:sp>
          <p:nvSpPr>
            <p:cNvPr id="4" name="Arrow: Curved Right 3">
              <a:extLst>
                <a:ext uri="{FF2B5EF4-FFF2-40B4-BE49-F238E27FC236}">
                  <a16:creationId xmlns:a16="http://schemas.microsoft.com/office/drawing/2014/main" id="{96F6C4A0-9D69-4694-6521-4CA606743D52}"/>
                </a:ext>
              </a:extLst>
            </p:cNvPr>
            <p:cNvSpPr/>
            <p:nvPr/>
          </p:nvSpPr>
          <p:spPr>
            <a:xfrm>
              <a:off x="654518" y="3299099"/>
              <a:ext cx="1561486" cy="13595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grpSp>
        <p:nvGrpSpPr>
          <p:cNvPr id="9" name="Group 8">
            <a:extLst>
              <a:ext uri="{FF2B5EF4-FFF2-40B4-BE49-F238E27FC236}">
                <a16:creationId xmlns:a16="http://schemas.microsoft.com/office/drawing/2014/main" id="{B5EBEC8D-B0AA-0437-2476-819B15E56BB0}"/>
              </a:ext>
            </a:extLst>
          </p:cNvPr>
          <p:cNvGrpSpPr/>
          <p:nvPr/>
        </p:nvGrpSpPr>
        <p:grpSpPr>
          <a:xfrm>
            <a:off x="6891688" y="672538"/>
            <a:ext cx="1482291" cy="3011847"/>
            <a:chOff x="6949439" y="159678"/>
            <a:chExt cx="1482291" cy="3011847"/>
          </a:xfrm>
        </p:grpSpPr>
        <p:sp>
          <p:nvSpPr>
            <p:cNvPr id="6" name="TextBox 5">
              <a:extLst>
                <a:ext uri="{FF2B5EF4-FFF2-40B4-BE49-F238E27FC236}">
                  <a16:creationId xmlns:a16="http://schemas.microsoft.com/office/drawing/2014/main" id="{11A1293C-08A5-7ED9-F8F9-C3ED8BF61FBC}"/>
                </a:ext>
              </a:extLst>
            </p:cNvPr>
            <p:cNvSpPr txBox="1"/>
            <p:nvPr/>
          </p:nvSpPr>
          <p:spPr>
            <a:xfrm>
              <a:off x="7029185" y="159678"/>
              <a:ext cx="1322798" cy="646331"/>
            </a:xfrm>
            <a:prstGeom prst="rect">
              <a:avLst/>
            </a:prstGeom>
            <a:noFill/>
          </p:spPr>
          <p:txBody>
            <a:bodyPr wrap="none" rtlCol="0">
              <a:spAutoFit/>
            </a:bodyPr>
            <a:lstStyle/>
            <a:p>
              <a:r>
                <a:rPr lang="en-US" sz="3600" dirty="0">
                  <a:latin typeface="Aldhabi" panose="01000000000000000000" pitchFamily="2" charset="-78"/>
                  <a:cs typeface="Aldhabi" panose="01000000000000000000" pitchFamily="2" charset="-78"/>
                </a:rPr>
                <a:t>Price List</a:t>
              </a:r>
              <a:endParaRPr lang="en-CA" sz="3600" dirty="0">
                <a:latin typeface="Aldhabi" panose="01000000000000000000" pitchFamily="2" charset="-78"/>
                <a:cs typeface="Aldhabi" panose="01000000000000000000" pitchFamily="2" charset="-78"/>
              </a:endParaRPr>
            </a:p>
          </p:txBody>
        </p:sp>
        <p:sp>
          <p:nvSpPr>
            <p:cNvPr id="7" name="Arrow: Curved Left 6">
              <a:extLst>
                <a:ext uri="{FF2B5EF4-FFF2-40B4-BE49-F238E27FC236}">
                  <a16:creationId xmlns:a16="http://schemas.microsoft.com/office/drawing/2014/main" id="{D2E20959-A1E7-88B5-DFA3-6C25F43FE3DA}"/>
                </a:ext>
              </a:extLst>
            </p:cNvPr>
            <p:cNvSpPr/>
            <p:nvPr/>
          </p:nvSpPr>
          <p:spPr>
            <a:xfrm>
              <a:off x="6949439" y="702644"/>
              <a:ext cx="1482291" cy="246888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spTree>
    <p:extLst>
      <p:ext uri="{BB962C8B-B14F-4D97-AF65-F5344CB8AC3E}">
        <p14:creationId xmlns:p14="http://schemas.microsoft.com/office/powerpoint/2010/main" val="2184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85D10-6A0B-43EA-A58A-935590EA9C47}"/>
              </a:ext>
            </a:extLst>
          </p:cNvPr>
          <p:cNvSpPr>
            <a:spLocks noGrp="1"/>
          </p:cNvSpPr>
          <p:nvPr>
            <p:ph type="title"/>
          </p:nvPr>
        </p:nvSpPr>
        <p:spPr>
          <a:xfrm>
            <a:off x="643466" y="786383"/>
            <a:ext cx="3517567" cy="2093975"/>
          </a:xfrm>
        </p:spPr>
        <p:txBody>
          <a:bodyPr anchor="b">
            <a:normAutofit/>
          </a:bodyPr>
          <a:lstStyle/>
          <a:p>
            <a:r>
              <a:rPr lang="en-US" dirty="0"/>
              <a:t>Activity: Create a Combined List</a:t>
            </a:r>
            <a:endParaRPr lang="en-CA" dirty="0"/>
          </a:p>
        </p:txBody>
      </p:sp>
      <p:pic>
        <p:nvPicPr>
          <p:cNvPr id="1026" name="Picture 2" descr="This is Why We&amp;#39;re Not Coming to Your Potluck Party :: YummyMummyClub.ca">
            <a:extLst>
              <a:ext uri="{FF2B5EF4-FFF2-40B4-BE49-F238E27FC236}">
                <a16:creationId xmlns:a16="http://schemas.microsoft.com/office/drawing/2014/main" id="{5E926D9B-ED21-4FCF-B7EF-F8933BFDE27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58984" y="1718727"/>
            <a:ext cx="5928344" cy="3482901"/>
          </a:xfrm>
          <a:prstGeom prst="rect">
            <a:avLst/>
          </a:prstGeom>
          <a:solidFill>
            <a:srgbClr val="FFFFFF"/>
          </a:solidFill>
        </p:spPr>
      </p:pic>
      <p:sp>
        <p:nvSpPr>
          <p:cNvPr id="3" name="Content Placeholder 2">
            <a:extLst>
              <a:ext uri="{FF2B5EF4-FFF2-40B4-BE49-F238E27FC236}">
                <a16:creationId xmlns:a16="http://schemas.microsoft.com/office/drawing/2014/main" id="{4562CB62-D9CA-4AB1-B97F-F6602A67C29D}"/>
              </a:ext>
            </a:extLst>
          </p:cNvPr>
          <p:cNvSpPr>
            <a:spLocks noGrp="1"/>
          </p:cNvSpPr>
          <p:nvPr>
            <p:ph type="body" sz="half" idx="2"/>
          </p:nvPr>
        </p:nvSpPr>
        <p:spPr>
          <a:xfrm>
            <a:off x="643465" y="3043050"/>
            <a:ext cx="3517567" cy="3064505"/>
          </a:xfrm>
        </p:spPr>
        <p:txBody>
          <a:bodyPr>
            <a:normAutofit/>
          </a:bodyPr>
          <a:lstStyle/>
          <a:p>
            <a:pPr marL="0" indent="0">
              <a:buNone/>
            </a:pPr>
            <a:r>
              <a:rPr lang="en-US" dirty="0"/>
              <a:t>Create a combined list using the information provided in the learner’s manual (page 7)</a:t>
            </a:r>
            <a:endParaRPr lang="en-CA" dirty="0"/>
          </a:p>
        </p:txBody>
      </p:sp>
    </p:spTree>
    <p:extLst>
      <p:ext uri="{BB962C8B-B14F-4D97-AF65-F5344CB8AC3E}">
        <p14:creationId xmlns:p14="http://schemas.microsoft.com/office/powerpoint/2010/main" val="662592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2EE59-94B3-405D-8E3F-9283367347B6}"/>
              </a:ext>
            </a:extLst>
          </p:cNvPr>
          <p:cNvSpPr>
            <a:spLocks noGrp="1"/>
          </p:cNvSpPr>
          <p:nvPr>
            <p:ph type="title"/>
          </p:nvPr>
        </p:nvSpPr>
        <p:spPr>
          <a:xfrm>
            <a:off x="643466" y="786383"/>
            <a:ext cx="3517567" cy="2093975"/>
          </a:xfrm>
        </p:spPr>
        <p:txBody>
          <a:bodyPr anchor="b">
            <a:normAutofit/>
          </a:bodyPr>
          <a:lstStyle/>
          <a:p>
            <a:r>
              <a:rPr lang="en-US" dirty="0"/>
              <a:t>Activity: Possible Solution</a:t>
            </a:r>
            <a:endParaRPr lang="en-CA" dirty="0"/>
          </a:p>
        </p:txBody>
      </p:sp>
      <p:pic>
        <p:nvPicPr>
          <p:cNvPr id="5" name="Picture 4">
            <a:extLst>
              <a:ext uri="{FF2B5EF4-FFF2-40B4-BE49-F238E27FC236}">
                <a16:creationId xmlns:a16="http://schemas.microsoft.com/office/drawing/2014/main" id="{1E532D4F-4859-4722-91F2-029580E75175}"/>
              </a:ext>
            </a:extLst>
          </p:cNvPr>
          <p:cNvPicPr>
            <a:picLocks noChangeAspect="1"/>
          </p:cNvPicPr>
          <p:nvPr/>
        </p:nvPicPr>
        <p:blipFill>
          <a:blip r:embed="rId2"/>
          <a:stretch>
            <a:fillRect/>
          </a:stretch>
        </p:blipFill>
        <p:spPr>
          <a:xfrm>
            <a:off x="4844293" y="651753"/>
            <a:ext cx="7375435" cy="5455801"/>
          </a:xfrm>
          <a:prstGeom prst="rect">
            <a:avLst/>
          </a:prstGeom>
          <a:noFill/>
        </p:spPr>
      </p:pic>
      <p:sp>
        <p:nvSpPr>
          <p:cNvPr id="10" name="Text Placeholder 3">
            <a:extLst>
              <a:ext uri="{FF2B5EF4-FFF2-40B4-BE49-F238E27FC236}">
                <a16:creationId xmlns:a16="http://schemas.microsoft.com/office/drawing/2014/main" id="{A215D691-4034-48AE-A746-B68EBC3C93BE}"/>
              </a:ext>
            </a:extLst>
          </p:cNvPr>
          <p:cNvSpPr>
            <a:spLocks noGrp="1"/>
          </p:cNvSpPr>
          <p:nvPr>
            <p:ph type="body" sz="half" idx="2"/>
          </p:nvPr>
        </p:nvSpPr>
        <p:spPr>
          <a:xfrm>
            <a:off x="643465" y="3043050"/>
            <a:ext cx="3517567" cy="3064505"/>
          </a:xfrm>
        </p:spPr>
        <p:txBody>
          <a:bodyPr/>
          <a:lstStyle/>
          <a:p>
            <a:r>
              <a:rPr lang="en-US" dirty="0"/>
              <a:t>Combined List – Part 1</a:t>
            </a:r>
          </a:p>
        </p:txBody>
      </p:sp>
    </p:spTree>
    <p:extLst>
      <p:ext uri="{BB962C8B-B14F-4D97-AF65-F5344CB8AC3E}">
        <p14:creationId xmlns:p14="http://schemas.microsoft.com/office/powerpoint/2010/main" val="2717873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8D78F-D354-4376-B1CB-AB3DC23C92F9}"/>
              </a:ext>
            </a:extLst>
          </p:cNvPr>
          <p:cNvSpPr>
            <a:spLocks noGrp="1"/>
          </p:cNvSpPr>
          <p:nvPr>
            <p:ph type="title"/>
          </p:nvPr>
        </p:nvSpPr>
        <p:spPr/>
        <p:txBody>
          <a:bodyPr/>
          <a:lstStyle/>
          <a:p>
            <a:r>
              <a:rPr lang="en-US" dirty="0"/>
              <a:t>Intersecting Lists</a:t>
            </a:r>
            <a:endParaRPr lang="en-CA" dirty="0"/>
          </a:p>
        </p:txBody>
      </p:sp>
      <p:graphicFrame>
        <p:nvGraphicFramePr>
          <p:cNvPr id="4" name="Content Placeholder 3">
            <a:extLst>
              <a:ext uri="{FF2B5EF4-FFF2-40B4-BE49-F238E27FC236}">
                <a16:creationId xmlns:a16="http://schemas.microsoft.com/office/drawing/2014/main" id="{BAF5E462-FCE5-4F63-86CB-B162EF7C43F7}"/>
              </a:ext>
            </a:extLst>
          </p:cNvPr>
          <p:cNvGraphicFramePr>
            <a:graphicFrameLocks noGrp="1"/>
          </p:cNvGraphicFramePr>
          <p:nvPr>
            <p:ph idx="1"/>
            <p:extLst>
              <p:ext uri="{D42A27DB-BD31-4B8C-83A1-F6EECF244321}">
                <p14:modId xmlns:p14="http://schemas.microsoft.com/office/powerpoint/2010/main" val="2300217272"/>
              </p:ext>
            </p:extLst>
          </p:nvPr>
        </p:nvGraphicFramePr>
        <p:xfrm>
          <a:off x="1096963" y="2108200"/>
          <a:ext cx="5563719" cy="3310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FC58C963-204C-4B43-8EFF-A484146618A5}"/>
              </a:ext>
            </a:extLst>
          </p:cNvPr>
          <p:cNvPicPr>
            <a:picLocks noChangeAspect="1"/>
          </p:cNvPicPr>
          <p:nvPr/>
        </p:nvPicPr>
        <p:blipFill>
          <a:blip r:embed="rId7"/>
          <a:stretch>
            <a:fillRect/>
          </a:stretch>
        </p:blipFill>
        <p:spPr>
          <a:xfrm>
            <a:off x="6743181" y="2003250"/>
            <a:ext cx="5143943" cy="3415773"/>
          </a:xfrm>
          <a:prstGeom prst="rect">
            <a:avLst/>
          </a:prstGeom>
        </p:spPr>
      </p:pic>
      <p:cxnSp>
        <p:nvCxnSpPr>
          <p:cNvPr id="8" name="Straight Arrow Connector 7">
            <a:extLst>
              <a:ext uri="{FF2B5EF4-FFF2-40B4-BE49-F238E27FC236}">
                <a16:creationId xmlns:a16="http://schemas.microsoft.com/office/drawing/2014/main" id="{3E74B34E-D7DE-4C4F-9A90-E427237518EE}"/>
              </a:ext>
            </a:extLst>
          </p:cNvPr>
          <p:cNvCxnSpPr>
            <a:cxnSpLocks/>
          </p:cNvCxnSpPr>
          <p:nvPr/>
        </p:nvCxnSpPr>
        <p:spPr>
          <a:xfrm flipV="1">
            <a:off x="6096000" y="3022333"/>
            <a:ext cx="2114349" cy="240631"/>
          </a:xfrm>
          <a:prstGeom prst="straightConnector1">
            <a:avLst/>
          </a:prstGeom>
          <a:ln w="952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a:extLst>
              <a:ext uri="{FF2B5EF4-FFF2-40B4-BE49-F238E27FC236}">
                <a16:creationId xmlns:a16="http://schemas.microsoft.com/office/drawing/2014/main" id="{F83D5114-0B4F-49E5-BF4A-30A4278DF206}"/>
              </a:ext>
            </a:extLst>
          </p:cNvPr>
          <p:cNvCxnSpPr/>
          <p:nvPr/>
        </p:nvCxnSpPr>
        <p:spPr>
          <a:xfrm>
            <a:off x="6126480" y="3429000"/>
            <a:ext cx="871086" cy="334611"/>
          </a:xfrm>
          <a:prstGeom prst="straightConnector1">
            <a:avLst/>
          </a:prstGeom>
          <a:ln w="952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Straight Arrow Connector 13">
            <a:extLst>
              <a:ext uri="{FF2B5EF4-FFF2-40B4-BE49-F238E27FC236}">
                <a16:creationId xmlns:a16="http://schemas.microsoft.com/office/drawing/2014/main" id="{1F57D6AD-EE8D-4236-A93E-17BBFBA7B585}"/>
              </a:ext>
            </a:extLst>
          </p:cNvPr>
          <p:cNvCxnSpPr>
            <a:cxnSpLocks/>
          </p:cNvCxnSpPr>
          <p:nvPr/>
        </p:nvCxnSpPr>
        <p:spPr>
          <a:xfrm flipV="1">
            <a:off x="5675696" y="3859731"/>
            <a:ext cx="3639456" cy="1239120"/>
          </a:xfrm>
          <a:prstGeom prst="straightConnector1">
            <a:avLst/>
          </a:prstGeom>
          <a:ln w="952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7" name="TextBox 16">
            <a:extLst>
              <a:ext uri="{FF2B5EF4-FFF2-40B4-BE49-F238E27FC236}">
                <a16:creationId xmlns:a16="http://schemas.microsoft.com/office/drawing/2014/main" id="{B6D789E0-C03A-45FD-89A8-6D52DCD1CBC4}"/>
              </a:ext>
            </a:extLst>
          </p:cNvPr>
          <p:cNvSpPr txBox="1"/>
          <p:nvPr/>
        </p:nvSpPr>
        <p:spPr>
          <a:xfrm>
            <a:off x="4677878" y="5419023"/>
            <a:ext cx="8233654"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FF0000"/>
                </a:solidFill>
              </a:rPr>
              <a:t>List in vertical axis is weather conditions – no particular order</a:t>
            </a:r>
          </a:p>
          <a:p>
            <a:pPr marL="285750" indent="-285750">
              <a:buFont typeface="Arial" panose="020B0604020202020204" pitchFamily="34" charset="0"/>
              <a:buChar char="•"/>
            </a:pPr>
            <a:r>
              <a:rPr lang="en-US" dirty="0">
                <a:solidFill>
                  <a:srgbClr val="FF0000"/>
                </a:solidFill>
              </a:rPr>
              <a:t>List on horizontal axis is months of the year – in time order</a:t>
            </a:r>
          </a:p>
          <a:p>
            <a:pPr marL="285750" indent="-285750">
              <a:buFont typeface="Arial" panose="020B0604020202020204" pitchFamily="34" charset="0"/>
              <a:buChar char="•"/>
            </a:pPr>
            <a:r>
              <a:rPr lang="en-US" dirty="0">
                <a:solidFill>
                  <a:srgbClr val="FF0000"/>
                </a:solidFill>
              </a:rPr>
              <a:t>Intersection is the measure of the weather condition for a specific month</a:t>
            </a:r>
            <a:endParaRPr lang="en-CA" dirty="0">
              <a:solidFill>
                <a:srgbClr val="FF0000"/>
              </a:solidFill>
            </a:endParaRPr>
          </a:p>
        </p:txBody>
      </p:sp>
    </p:spTree>
    <p:extLst>
      <p:ext uri="{BB962C8B-B14F-4D97-AF65-F5344CB8AC3E}">
        <p14:creationId xmlns:p14="http://schemas.microsoft.com/office/powerpoint/2010/main" val="35573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
                                            <p:graphicEl>
                                              <a:dgm id="{6DE9ED46-EABD-492E-A244-D729714BC230}"/>
                                            </p:graphicEl>
                                          </p:spTgt>
                                        </p:tgtEl>
                                        <p:attrNameLst>
                                          <p:attrName>style.visibility</p:attrName>
                                        </p:attrNameLst>
                                      </p:cBhvr>
                                      <p:to>
                                        <p:strVal val="visible"/>
                                      </p:to>
                                    </p:set>
                                    <p:anim calcmode="lin" valueType="num">
                                      <p:cBhvr additive="base">
                                        <p:cTn id="34" dur="500" fill="hold"/>
                                        <p:tgtEl>
                                          <p:spTgt spid="4">
                                            <p:graphicEl>
                                              <a:dgm id="{6DE9ED46-EABD-492E-A244-D729714BC230}"/>
                                            </p:graphic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graphicEl>
                                              <a:dgm id="{6DE9ED46-EABD-492E-A244-D729714BC230}"/>
                                            </p:graphicEl>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4">
                                            <p:graphicEl>
                                              <a:dgm id="{3F84BA47-52F1-4194-971E-4A2239C3AD5A}"/>
                                            </p:graphicEl>
                                          </p:spTgt>
                                        </p:tgtEl>
                                        <p:attrNameLst>
                                          <p:attrName>style.visibility</p:attrName>
                                        </p:attrNameLst>
                                      </p:cBhvr>
                                      <p:to>
                                        <p:strVal val="visible"/>
                                      </p:to>
                                    </p:set>
                                    <p:anim calcmode="lin" valueType="num">
                                      <p:cBhvr additive="base">
                                        <p:cTn id="38" dur="500" fill="hold"/>
                                        <p:tgtEl>
                                          <p:spTgt spid="4">
                                            <p:graphicEl>
                                              <a:dgm id="{3F84BA47-52F1-4194-971E-4A2239C3AD5A}"/>
                                            </p:graphic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graphicEl>
                                              <a:dgm id="{3F84BA47-52F1-4194-971E-4A2239C3AD5A}"/>
                                            </p:graphic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4">
                                            <p:graphicEl>
                                              <a:dgm id="{EE517FCD-E65C-412E-912C-DCB3682591C6}"/>
                                            </p:graphicEl>
                                          </p:spTgt>
                                        </p:tgtEl>
                                        <p:attrNameLst>
                                          <p:attrName>style.visibility</p:attrName>
                                        </p:attrNameLst>
                                      </p:cBhvr>
                                      <p:to>
                                        <p:strVal val="visible"/>
                                      </p:to>
                                    </p:set>
                                    <p:anim calcmode="lin" valueType="num">
                                      <p:cBhvr additive="base">
                                        <p:cTn id="44" dur="500" fill="hold"/>
                                        <p:tgtEl>
                                          <p:spTgt spid="4">
                                            <p:graphicEl>
                                              <a:dgm id="{EE517FCD-E65C-412E-912C-DCB3682591C6}"/>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dgm id="{EE517FCD-E65C-412E-912C-DCB3682591C6}"/>
                                            </p:graphicEl>
                                          </p:spTgt>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4">
                                            <p:graphicEl>
                                              <a:dgm id="{9A06E849-63AF-4972-B7ED-68C2C0A54AEB}"/>
                                            </p:graphicEl>
                                          </p:spTgt>
                                        </p:tgtEl>
                                        <p:attrNameLst>
                                          <p:attrName>style.visibility</p:attrName>
                                        </p:attrNameLst>
                                      </p:cBhvr>
                                      <p:to>
                                        <p:strVal val="visible"/>
                                      </p:to>
                                    </p:set>
                                    <p:anim calcmode="lin" valueType="num">
                                      <p:cBhvr additive="base">
                                        <p:cTn id="48" dur="500" fill="hold"/>
                                        <p:tgtEl>
                                          <p:spTgt spid="4">
                                            <p:graphicEl>
                                              <a:dgm id="{9A06E849-63AF-4972-B7ED-68C2C0A54AEB}"/>
                                            </p:graphic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graphicEl>
                                              <a:dgm id="{9A06E849-63AF-4972-B7ED-68C2C0A54AEB}"/>
                                            </p:graphic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graphicEl>
                                              <a:dgm id="{6D9A6813-73A8-4A92-B60B-0730B02214B3}"/>
                                            </p:graphicEl>
                                          </p:spTgt>
                                        </p:tgtEl>
                                        <p:attrNameLst>
                                          <p:attrName>style.visibility</p:attrName>
                                        </p:attrNameLst>
                                      </p:cBhvr>
                                      <p:to>
                                        <p:strVal val="visible"/>
                                      </p:to>
                                    </p:set>
                                    <p:anim calcmode="lin" valueType="num">
                                      <p:cBhvr additive="base">
                                        <p:cTn id="54" dur="500" fill="hold"/>
                                        <p:tgtEl>
                                          <p:spTgt spid="4">
                                            <p:graphicEl>
                                              <a:dgm id="{6D9A6813-73A8-4A92-B60B-0730B02214B3}"/>
                                            </p:graphic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graphicEl>
                                              <a:dgm id="{6D9A6813-73A8-4A92-B60B-0730B02214B3}"/>
                                            </p:graphicEl>
                                          </p:spTgt>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4">
                                            <p:graphicEl>
                                              <a:dgm id="{E3AD4CB3-FCA5-4F6A-AC79-6DD50D4EA74E}"/>
                                            </p:graphicEl>
                                          </p:spTgt>
                                        </p:tgtEl>
                                        <p:attrNameLst>
                                          <p:attrName>style.visibility</p:attrName>
                                        </p:attrNameLst>
                                      </p:cBhvr>
                                      <p:to>
                                        <p:strVal val="visible"/>
                                      </p:to>
                                    </p:set>
                                    <p:anim calcmode="lin" valueType="num">
                                      <p:cBhvr additive="base">
                                        <p:cTn id="58" dur="500" fill="hold"/>
                                        <p:tgtEl>
                                          <p:spTgt spid="4">
                                            <p:graphicEl>
                                              <a:dgm id="{E3AD4CB3-FCA5-4F6A-AC79-6DD50D4EA74E}"/>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dgm id="{E3AD4CB3-FCA5-4F6A-AC79-6DD50D4EA74E}"/>
                                            </p:graphic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4">
                                            <p:graphicEl>
                                              <a:dgm id="{BA0EA278-9E2F-4E7F-A0C3-D2121EED7C3B}"/>
                                            </p:graphicEl>
                                          </p:spTgt>
                                        </p:tgtEl>
                                        <p:attrNameLst>
                                          <p:attrName>style.visibility</p:attrName>
                                        </p:attrNameLst>
                                      </p:cBhvr>
                                      <p:to>
                                        <p:strVal val="visible"/>
                                      </p:to>
                                    </p:set>
                                    <p:anim calcmode="lin" valueType="num">
                                      <p:cBhvr additive="base">
                                        <p:cTn id="64" dur="500" fill="hold"/>
                                        <p:tgtEl>
                                          <p:spTgt spid="4">
                                            <p:graphicEl>
                                              <a:dgm id="{BA0EA278-9E2F-4E7F-A0C3-D2121EED7C3B}"/>
                                            </p:graphicEl>
                                          </p:spTgt>
                                        </p:tgtEl>
                                        <p:attrNameLst>
                                          <p:attrName>ppt_x</p:attrName>
                                        </p:attrNameLst>
                                      </p:cBhvr>
                                      <p:tavLst>
                                        <p:tav tm="0">
                                          <p:val>
                                            <p:strVal val="#ppt_x"/>
                                          </p:val>
                                        </p:tav>
                                        <p:tav tm="100000">
                                          <p:val>
                                            <p:strVal val="#ppt_x"/>
                                          </p:val>
                                        </p:tav>
                                      </p:tavLst>
                                    </p:anim>
                                    <p:anim calcmode="lin" valueType="num">
                                      <p:cBhvr additive="base">
                                        <p:cTn id="65" dur="500" fill="hold"/>
                                        <p:tgtEl>
                                          <p:spTgt spid="4">
                                            <p:graphicEl>
                                              <a:dgm id="{BA0EA278-9E2F-4E7F-A0C3-D2121EED7C3B}"/>
                                            </p:graphicEl>
                                          </p:spTgt>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4">
                                            <p:graphicEl>
                                              <a:dgm id="{48443DDF-7DF6-409A-AEEE-358A84CDAE7B}"/>
                                            </p:graphicEl>
                                          </p:spTgt>
                                        </p:tgtEl>
                                        <p:attrNameLst>
                                          <p:attrName>style.visibility</p:attrName>
                                        </p:attrNameLst>
                                      </p:cBhvr>
                                      <p:to>
                                        <p:strVal val="visible"/>
                                      </p:to>
                                    </p:set>
                                    <p:anim calcmode="lin" valueType="num">
                                      <p:cBhvr additive="base">
                                        <p:cTn id="68" dur="500" fill="hold"/>
                                        <p:tgtEl>
                                          <p:spTgt spid="4">
                                            <p:graphicEl>
                                              <a:dgm id="{48443DDF-7DF6-409A-AEEE-358A84CDAE7B}"/>
                                            </p:graphicEl>
                                          </p:spTgt>
                                        </p:tgtEl>
                                        <p:attrNameLst>
                                          <p:attrName>ppt_x</p:attrName>
                                        </p:attrNameLst>
                                      </p:cBhvr>
                                      <p:tavLst>
                                        <p:tav tm="0">
                                          <p:val>
                                            <p:strVal val="#ppt_x"/>
                                          </p:val>
                                        </p:tav>
                                        <p:tav tm="100000">
                                          <p:val>
                                            <p:strVal val="#ppt_x"/>
                                          </p:val>
                                        </p:tav>
                                      </p:tavLst>
                                    </p:anim>
                                    <p:anim calcmode="lin" valueType="num">
                                      <p:cBhvr additive="base">
                                        <p:cTn id="69" dur="500" fill="hold"/>
                                        <p:tgtEl>
                                          <p:spTgt spid="4">
                                            <p:graphicEl>
                                              <a:dgm id="{48443DDF-7DF6-409A-AEEE-358A84CDAE7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5840F-1622-4B41-85F8-C27CBADD5295}"/>
              </a:ext>
            </a:extLst>
          </p:cNvPr>
          <p:cNvSpPr>
            <a:spLocks noGrp="1"/>
          </p:cNvSpPr>
          <p:nvPr>
            <p:ph type="title"/>
          </p:nvPr>
        </p:nvSpPr>
        <p:spPr/>
        <p:txBody>
          <a:bodyPr/>
          <a:lstStyle/>
          <a:p>
            <a:r>
              <a:rPr lang="en-US" dirty="0"/>
              <a:t>Intersecting List Example</a:t>
            </a:r>
            <a:endParaRPr lang="en-CA" dirty="0"/>
          </a:p>
        </p:txBody>
      </p:sp>
      <p:sp>
        <p:nvSpPr>
          <p:cNvPr id="3" name="Content Placeholder 2">
            <a:extLst>
              <a:ext uri="{FF2B5EF4-FFF2-40B4-BE49-F238E27FC236}">
                <a16:creationId xmlns:a16="http://schemas.microsoft.com/office/drawing/2014/main" id="{02407D84-A501-4412-B6CB-88D495991F4A}"/>
              </a:ext>
            </a:extLst>
          </p:cNvPr>
          <p:cNvSpPr>
            <a:spLocks noGrp="1"/>
          </p:cNvSpPr>
          <p:nvPr>
            <p:ph idx="1"/>
          </p:nvPr>
        </p:nvSpPr>
        <p:spPr>
          <a:xfrm>
            <a:off x="1097280" y="2108201"/>
            <a:ext cx="4263992" cy="3760891"/>
          </a:xfrm>
        </p:spPr>
        <p:txBody>
          <a:bodyPr/>
          <a:lstStyle/>
          <a:p>
            <a:r>
              <a:rPr lang="en-US" dirty="0"/>
              <a:t>Page 8 – Judy, Office Manager for IBD is responsible for setting the shift schedule for the shipping office.</a:t>
            </a:r>
            <a:endParaRPr lang="en-CA" dirty="0"/>
          </a:p>
        </p:txBody>
      </p:sp>
      <p:pic>
        <p:nvPicPr>
          <p:cNvPr id="4" name="Picture 3" descr="A picture containing text, receipt, screenshot&#10;&#10;Description automatically generated">
            <a:extLst>
              <a:ext uri="{FF2B5EF4-FFF2-40B4-BE49-F238E27FC236}">
                <a16:creationId xmlns:a16="http://schemas.microsoft.com/office/drawing/2014/main" id="{E6FAB2EC-8D3F-4245-8C4A-9CF204A5C2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7588" y="1942830"/>
            <a:ext cx="4194199" cy="4160001"/>
          </a:xfrm>
          <a:prstGeom prst="rect">
            <a:avLst/>
          </a:prstGeom>
        </p:spPr>
      </p:pic>
    </p:spTree>
    <p:extLst>
      <p:ext uri="{BB962C8B-B14F-4D97-AF65-F5344CB8AC3E}">
        <p14:creationId xmlns:p14="http://schemas.microsoft.com/office/powerpoint/2010/main" val="580593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5840F-1622-4B41-85F8-C27CBADD5295}"/>
              </a:ext>
            </a:extLst>
          </p:cNvPr>
          <p:cNvSpPr>
            <a:spLocks noGrp="1"/>
          </p:cNvSpPr>
          <p:nvPr>
            <p:ph type="title"/>
          </p:nvPr>
        </p:nvSpPr>
        <p:spPr/>
        <p:txBody>
          <a:bodyPr/>
          <a:lstStyle/>
          <a:p>
            <a:r>
              <a:rPr lang="en-US" dirty="0"/>
              <a:t>Intersecting List Example</a:t>
            </a:r>
            <a:endParaRPr lang="en-CA" dirty="0"/>
          </a:p>
        </p:txBody>
      </p:sp>
      <p:sp>
        <p:nvSpPr>
          <p:cNvPr id="3" name="Content Placeholder 2">
            <a:extLst>
              <a:ext uri="{FF2B5EF4-FFF2-40B4-BE49-F238E27FC236}">
                <a16:creationId xmlns:a16="http://schemas.microsoft.com/office/drawing/2014/main" id="{02407D84-A501-4412-B6CB-88D495991F4A}"/>
              </a:ext>
            </a:extLst>
          </p:cNvPr>
          <p:cNvSpPr>
            <a:spLocks noGrp="1"/>
          </p:cNvSpPr>
          <p:nvPr>
            <p:ph idx="1"/>
          </p:nvPr>
        </p:nvSpPr>
        <p:spPr>
          <a:xfrm>
            <a:off x="1097280" y="2108201"/>
            <a:ext cx="4263992" cy="3760891"/>
          </a:xfrm>
        </p:spPr>
        <p:txBody>
          <a:bodyPr/>
          <a:lstStyle/>
          <a:p>
            <a:r>
              <a:rPr lang="en-US" sz="1800" dirty="0">
                <a:latin typeface="Calibri" panose="020F0502020204030204" pitchFamily="34" charset="0"/>
                <a:ea typeface="Calibri" panose="020F0502020204030204" pitchFamily="34" charset="0"/>
                <a:cs typeface="Times New Roman" panose="02020603050405020304" pitchFamily="18" charset="0"/>
              </a:rPr>
              <a:t>Use and Intersecting List to better display this information.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CA" dirty="0"/>
          </a:p>
        </p:txBody>
      </p:sp>
      <p:pic>
        <p:nvPicPr>
          <p:cNvPr id="5" name="Picture 4" descr="Table&#10;&#10;Description automatically generated">
            <a:extLst>
              <a:ext uri="{FF2B5EF4-FFF2-40B4-BE49-F238E27FC236}">
                <a16:creationId xmlns:a16="http://schemas.microsoft.com/office/drawing/2014/main" id="{2AB3C8E3-4BDC-4FFD-8502-CFC01A1D2F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0673" y="3659290"/>
            <a:ext cx="6707102" cy="1973025"/>
          </a:xfrm>
          <a:prstGeom prst="rect">
            <a:avLst/>
          </a:prstGeom>
        </p:spPr>
      </p:pic>
      <p:pic>
        <p:nvPicPr>
          <p:cNvPr id="6" name="Picture 5" descr="A picture containing text, receipt, screenshot&#10;&#10;Description automatically generated">
            <a:extLst>
              <a:ext uri="{FF2B5EF4-FFF2-40B4-BE49-F238E27FC236}">
                <a16:creationId xmlns:a16="http://schemas.microsoft.com/office/drawing/2014/main" id="{58DC6E8D-6D2F-4F58-8C32-A3DB6A2839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855" y="2849140"/>
            <a:ext cx="3306243" cy="3279285"/>
          </a:xfrm>
          <a:prstGeom prst="rect">
            <a:avLst/>
          </a:prstGeom>
        </p:spPr>
      </p:pic>
    </p:spTree>
    <p:extLst>
      <p:ext uri="{BB962C8B-B14F-4D97-AF65-F5344CB8AC3E}">
        <p14:creationId xmlns:p14="http://schemas.microsoft.com/office/powerpoint/2010/main" val="1342750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E7189-91D8-439B-9514-405D8412D3CB}"/>
              </a:ext>
            </a:extLst>
          </p:cNvPr>
          <p:cNvSpPr>
            <a:spLocks noGrp="1"/>
          </p:cNvSpPr>
          <p:nvPr>
            <p:ph type="title"/>
          </p:nvPr>
        </p:nvSpPr>
        <p:spPr/>
        <p:txBody>
          <a:bodyPr/>
          <a:lstStyle/>
          <a:p>
            <a:r>
              <a:rPr lang="en-US" dirty="0"/>
              <a:t>Activity: Create an Intersecting List</a:t>
            </a:r>
            <a:endParaRPr lang="en-CA" dirty="0"/>
          </a:p>
        </p:txBody>
      </p:sp>
      <p:sp>
        <p:nvSpPr>
          <p:cNvPr id="3" name="Content Placeholder 2">
            <a:extLst>
              <a:ext uri="{FF2B5EF4-FFF2-40B4-BE49-F238E27FC236}">
                <a16:creationId xmlns:a16="http://schemas.microsoft.com/office/drawing/2014/main" id="{2A82813F-574A-4FAD-81E5-E425BDB041DA}"/>
              </a:ext>
            </a:extLst>
          </p:cNvPr>
          <p:cNvSpPr>
            <a:spLocks noGrp="1"/>
          </p:cNvSpPr>
          <p:nvPr>
            <p:ph idx="1"/>
          </p:nvPr>
        </p:nvSpPr>
        <p:spPr/>
        <p:txBody>
          <a:bodyPr>
            <a:normAutofit/>
          </a:bodyPr>
          <a:lstStyle/>
          <a:p>
            <a:r>
              <a:rPr lang="en-CA" sz="2400" dirty="0">
                <a:latin typeface="Calibri" panose="020F0502020204030204" pitchFamily="34" charset="0"/>
                <a:ea typeface="Calibri" panose="020F0502020204030204" pitchFamily="34" charset="0"/>
                <a:cs typeface="Times New Roman" panose="02020603050405020304" pitchFamily="18" charset="0"/>
              </a:rPr>
              <a:t>Activity on page 9</a:t>
            </a:r>
          </a:p>
          <a:p>
            <a:r>
              <a:rPr lang="en-CA" sz="2400" dirty="0">
                <a:effectLst/>
                <a:latin typeface="Calibri" panose="020F0502020204030204" pitchFamily="34" charset="0"/>
                <a:ea typeface="Calibri" panose="020F0502020204030204" pitchFamily="34" charset="0"/>
                <a:cs typeface="Times New Roman" panose="02020603050405020304" pitchFamily="18" charset="0"/>
              </a:rPr>
              <a:t>Using the combined list you created in the last activity, now convert it to an intersecting list by adding information that connects the horizontal axis (item categories) with the vertical axis (staff members)</a:t>
            </a:r>
          </a:p>
          <a:p>
            <a:r>
              <a:rPr lang="en-CA" sz="2400" dirty="0">
                <a:effectLst/>
                <a:latin typeface="Calibri" panose="020F0502020204030204" pitchFamily="34" charset="0"/>
                <a:ea typeface="Calibri" panose="020F0502020204030204" pitchFamily="34" charset="0"/>
                <a:cs typeface="Times New Roman" panose="02020603050405020304" pitchFamily="18" charset="0"/>
              </a:rPr>
              <a:t>Imagine you have been told that Dana is going to bring dinner rolls, Tara is bringing perogies and Polly is bringing Caesar salad. Update your table with this information.</a:t>
            </a:r>
          </a:p>
          <a:p>
            <a:pPr marL="0" indent="0">
              <a:buNone/>
            </a:pPr>
            <a:endParaRPr lang="en-US" dirty="0"/>
          </a:p>
          <a:p>
            <a:pPr marL="0" indent="0">
              <a:buNone/>
            </a:pPr>
            <a:endParaRPr lang="en-CA" dirty="0"/>
          </a:p>
        </p:txBody>
      </p:sp>
    </p:spTree>
    <p:extLst>
      <p:ext uri="{BB962C8B-B14F-4D97-AF65-F5344CB8AC3E}">
        <p14:creationId xmlns:p14="http://schemas.microsoft.com/office/powerpoint/2010/main" val="169303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2EE59-94B3-405D-8E3F-9283367347B6}"/>
              </a:ext>
            </a:extLst>
          </p:cNvPr>
          <p:cNvSpPr>
            <a:spLocks noGrp="1"/>
          </p:cNvSpPr>
          <p:nvPr>
            <p:ph type="title"/>
          </p:nvPr>
        </p:nvSpPr>
        <p:spPr>
          <a:xfrm>
            <a:off x="643466" y="786383"/>
            <a:ext cx="3517567" cy="2093975"/>
          </a:xfrm>
        </p:spPr>
        <p:txBody>
          <a:bodyPr anchor="b">
            <a:normAutofit/>
          </a:bodyPr>
          <a:lstStyle/>
          <a:p>
            <a:r>
              <a:rPr lang="en-US" dirty="0"/>
              <a:t>Activity: Possible Solution</a:t>
            </a:r>
            <a:endParaRPr lang="en-CA" dirty="0"/>
          </a:p>
        </p:txBody>
      </p:sp>
      <p:sp>
        <p:nvSpPr>
          <p:cNvPr id="10" name="Text Placeholder 3">
            <a:extLst>
              <a:ext uri="{FF2B5EF4-FFF2-40B4-BE49-F238E27FC236}">
                <a16:creationId xmlns:a16="http://schemas.microsoft.com/office/drawing/2014/main" id="{A215D691-4034-48AE-A746-B68EBC3C93BE}"/>
              </a:ext>
            </a:extLst>
          </p:cNvPr>
          <p:cNvSpPr>
            <a:spLocks noGrp="1"/>
          </p:cNvSpPr>
          <p:nvPr>
            <p:ph type="body" sz="half" idx="2"/>
          </p:nvPr>
        </p:nvSpPr>
        <p:spPr>
          <a:xfrm>
            <a:off x="643465" y="3043050"/>
            <a:ext cx="3517567" cy="3064505"/>
          </a:xfrm>
        </p:spPr>
        <p:txBody>
          <a:bodyPr/>
          <a:lstStyle/>
          <a:p>
            <a:r>
              <a:rPr lang="en-US" dirty="0"/>
              <a:t>Intersecting List</a:t>
            </a:r>
          </a:p>
        </p:txBody>
      </p:sp>
      <p:pic>
        <p:nvPicPr>
          <p:cNvPr id="4" name="Picture 3">
            <a:extLst>
              <a:ext uri="{FF2B5EF4-FFF2-40B4-BE49-F238E27FC236}">
                <a16:creationId xmlns:a16="http://schemas.microsoft.com/office/drawing/2014/main" id="{BDFF0FCC-F8C1-48DE-97B6-7EA8198CB2B6}"/>
              </a:ext>
            </a:extLst>
          </p:cNvPr>
          <p:cNvPicPr>
            <a:picLocks noChangeAspect="1"/>
          </p:cNvPicPr>
          <p:nvPr/>
        </p:nvPicPr>
        <p:blipFill>
          <a:blip r:embed="rId2"/>
          <a:stretch>
            <a:fillRect/>
          </a:stretch>
        </p:blipFill>
        <p:spPr>
          <a:xfrm>
            <a:off x="4725017" y="750445"/>
            <a:ext cx="7365552" cy="5037512"/>
          </a:xfrm>
          <a:prstGeom prst="rect">
            <a:avLst/>
          </a:prstGeom>
        </p:spPr>
      </p:pic>
    </p:spTree>
    <p:extLst>
      <p:ext uri="{BB962C8B-B14F-4D97-AF65-F5344CB8AC3E}">
        <p14:creationId xmlns:p14="http://schemas.microsoft.com/office/powerpoint/2010/main" val="777950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264B7-A18A-4E7B-9637-F5098F85C1B4}"/>
              </a:ext>
            </a:extLst>
          </p:cNvPr>
          <p:cNvSpPr>
            <a:spLocks noGrp="1"/>
          </p:cNvSpPr>
          <p:nvPr>
            <p:ph type="title"/>
          </p:nvPr>
        </p:nvSpPr>
        <p:spPr/>
        <p:txBody>
          <a:bodyPr/>
          <a:lstStyle/>
          <a:p>
            <a:r>
              <a:rPr lang="en-US" dirty="0"/>
              <a:t>Learning Outcomes</a:t>
            </a:r>
            <a:endParaRPr lang="en-CA" dirty="0"/>
          </a:p>
        </p:txBody>
      </p:sp>
      <p:sp>
        <p:nvSpPr>
          <p:cNvPr id="3" name="Content Placeholder 2">
            <a:extLst>
              <a:ext uri="{FF2B5EF4-FFF2-40B4-BE49-F238E27FC236}">
                <a16:creationId xmlns:a16="http://schemas.microsoft.com/office/drawing/2014/main" id="{1B92319D-F523-4216-938D-9C66E3AFF4FC}"/>
              </a:ext>
            </a:extLst>
          </p:cNvPr>
          <p:cNvSpPr>
            <a:spLocks noGrp="1"/>
          </p:cNvSpPr>
          <p:nvPr>
            <p:ph idx="1"/>
          </p:nvPr>
        </p:nvSpPr>
        <p:spPr/>
        <p:txBody>
          <a:bodyPr>
            <a:normAutofit lnSpcReduction="10000"/>
          </a:bodyPr>
          <a:lstStyle/>
          <a:p>
            <a:pPr marL="342900" marR="38100" lvl="0" indent="-342900" fontAlgn="base">
              <a:buFont typeface="Symbol" panose="05050102010706020507" pitchFamily="18" charset="2"/>
              <a:buChar char=""/>
            </a:pPr>
            <a:r>
              <a:rPr lang="en-CA" sz="2400" dirty="0">
                <a:effectLst/>
                <a:latin typeface="Calibri" panose="020F0502020204030204" pitchFamily="34" charset="0"/>
                <a:ea typeface="Times New Roman" panose="02020603050405020304" pitchFamily="18" charset="0"/>
              </a:rPr>
              <a:t>Demonstrate understanding of Document Use as an essential skill and how it applies in the workplace.</a:t>
            </a:r>
            <a:endParaRPr lang="en-CA" sz="2400" dirty="0">
              <a:effectLst/>
              <a:latin typeface="Times New Roman" panose="02020603050405020304" pitchFamily="18" charset="0"/>
              <a:ea typeface="Times New Roman" panose="02020603050405020304" pitchFamily="18" charset="0"/>
            </a:endParaRPr>
          </a:p>
          <a:p>
            <a:pPr marL="342900" marR="38100" lvl="0" indent="-342900" fontAlgn="base">
              <a:buFont typeface="Symbol" panose="05050102010706020507" pitchFamily="18" charset="2"/>
              <a:buChar char=""/>
            </a:pPr>
            <a:r>
              <a:rPr lang="en-CA" sz="2400" dirty="0">
                <a:effectLst/>
                <a:latin typeface="Calibri" panose="020F0502020204030204" pitchFamily="34" charset="0"/>
                <a:ea typeface="Times New Roman" panose="02020603050405020304" pitchFamily="18" charset="0"/>
              </a:rPr>
              <a:t>Navigate the document process in a step-by-step manner.</a:t>
            </a:r>
            <a:endParaRPr lang="en-CA" sz="2400" dirty="0">
              <a:effectLst/>
              <a:latin typeface="Times New Roman" panose="02020603050405020304" pitchFamily="18" charset="0"/>
              <a:ea typeface="Times New Roman" panose="02020603050405020304" pitchFamily="18" charset="0"/>
            </a:endParaRPr>
          </a:p>
          <a:p>
            <a:pPr marL="342900" marR="38100" lvl="0" indent="-342900" fontAlgn="base">
              <a:buFont typeface="Symbol" panose="05050102010706020507" pitchFamily="18" charset="2"/>
              <a:buChar char=""/>
            </a:pPr>
            <a:r>
              <a:rPr lang="en-CA" sz="2400" dirty="0">
                <a:solidFill>
                  <a:srgbClr val="00B0F0"/>
                </a:solidFill>
                <a:effectLst/>
                <a:latin typeface="Calibri" panose="020F0502020204030204" pitchFamily="34" charset="0"/>
                <a:ea typeface="Times New Roman" panose="02020603050405020304" pitchFamily="18" charset="0"/>
              </a:rPr>
              <a:t>Recognize the importance of accurately entering and locating information in a variety of document templates such as forms, tables, lists and schedules.</a:t>
            </a:r>
            <a:endParaRPr lang="en-CA" sz="2400" dirty="0">
              <a:solidFill>
                <a:srgbClr val="00B0F0"/>
              </a:solidFill>
              <a:effectLst/>
              <a:latin typeface="Times New Roman" panose="02020603050405020304" pitchFamily="18" charset="0"/>
              <a:ea typeface="Times New Roman" panose="02020603050405020304" pitchFamily="18" charset="0"/>
            </a:endParaRPr>
          </a:p>
          <a:p>
            <a:pPr marL="342900" marR="38100" lvl="0" indent="-342900" fontAlgn="base">
              <a:buFont typeface="Symbol" panose="05050102010706020507" pitchFamily="18" charset="2"/>
              <a:buChar char=""/>
            </a:pPr>
            <a:r>
              <a:rPr lang="en-CA" sz="2400" dirty="0">
                <a:effectLst/>
                <a:latin typeface="Calibri" panose="020F0502020204030204" pitchFamily="34" charset="0"/>
                <a:ea typeface="Times New Roman" panose="02020603050405020304" pitchFamily="18" charset="0"/>
              </a:rPr>
              <a:t>Identify various symbols, signs and legend markers.</a:t>
            </a:r>
            <a:endParaRPr lang="en-CA" sz="2400" dirty="0">
              <a:effectLst/>
              <a:latin typeface="Times New Roman" panose="02020603050405020304" pitchFamily="18" charset="0"/>
              <a:ea typeface="Times New Roman" panose="02020603050405020304" pitchFamily="18" charset="0"/>
            </a:endParaRPr>
          </a:p>
          <a:p>
            <a:pPr marL="342900" marR="38100" lvl="0" indent="-342900" fontAlgn="base">
              <a:buFont typeface="Symbol" panose="05050102010706020507" pitchFamily="18" charset="2"/>
              <a:buChar char=""/>
            </a:pPr>
            <a:r>
              <a:rPr lang="en-CA" sz="2400" dirty="0">
                <a:effectLst/>
                <a:latin typeface="Calibri" panose="020F0502020204030204" pitchFamily="34" charset="0"/>
                <a:ea typeface="Times New Roman" panose="02020603050405020304" pitchFamily="18" charset="0"/>
              </a:rPr>
              <a:t>Recognize the importance of following instructions and reporting details in an objective fact-based manner</a:t>
            </a:r>
            <a:endParaRPr lang="en-CA" sz="2400" dirty="0">
              <a:effectLst/>
              <a:latin typeface="Times New Roman" panose="02020603050405020304" pitchFamily="18" charset="0"/>
              <a:ea typeface="Times New Roman" panose="02020603050405020304" pitchFamily="18" charset="0"/>
            </a:endParaRPr>
          </a:p>
          <a:p>
            <a:endParaRPr lang="en-CA" dirty="0"/>
          </a:p>
        </p:txBody>
      </p:sp>
    </p:spTree>
    <p:extLst>
      <p:ext uri="{BB962C8B-B14F-4D97-AF65-F5344CB8AC3E}">
        <p14:creationId xmlns:p14="http://schemas.microsoft.com/office/powerpoint/2010/main" val="420079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en to Use a Column Chart">
            <a:extLst>
              <a:ext uri="{FF2B5EF4-FFF2-40B4-BE49-F238E27FC236}">
                <a16:creationId xmlns:a16="http://schemas.microsoft.com/office/drawing/2014/main" id="{0B0087EC-2CFF-4E9E-A486-6DB3F105B3B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43600" y="1941526"/>
            <a:ext cx="6177064" cy="4385715"/>
          </a:xfrm>
          <a:prstGeom prst="rect">
            <a:avLst/>
          </a:prstGeom>
          <a:solidFill>
            <a:srgbClr val="FFFFFF"/>
          </a:solidFill>
        </p:spPr>
      </p:pic>
      <p:sp>
        <p:nvSpPr>
          <p:cNvPr id="2" name="Title 1">
            <a:extLst>
              <a:ext uri="{FF2B5EF4-FFF2-40B4-BE49-F238E27FC236}">
                <a16:creationId xmlns:a16="http://schemas.microsoft.com/office/drawing/2014/main" id="{FB25188A-C719-417E-A4E1-366E42D80022}"/>
              </a:ext>
            </a:extLst>
          </p:cNvPr>
          <p:cNvSpPr>
            <a:spLocks noGrp="1"/>
          </p:cNvSpPr>
          <p:nvPr>
            <p:ph type="title"/>
          </p:nvPr>
        </p:nvSpPr>
        <p:spPr>
          <a:xfrm>
            <a:off x="1097280" y="286603"/>
            <a:ext cx="10058400" cy="1450757"/>
          </a:xfrm>
        </p:spPr>
        <p:txBody>
          <a:bodyPr anchor="b">
            <a:normAutofit/>
          </a:bodyPr>
          <a:lstStyle/>
          <a:p>
            <a:r>
              <a:rPr lang="en-US" dirty="0"/>
              <a:t>Charts and Graphs</a:t>
            </a:r>
            <a:endParaRPr lang="en-CA" dirty="0"/>
          </a:p>
        </p:txBody>
      </p:sp>
      <p:sp>
        <p:nvSpPr>
          <p:cNvPr id="5" name="Content Placeholder 4">
            <a:extLst>
              <a:ext uri="{FF2B5EF4-FFF2-40B4-BE49-F238E27FC236}">
                <a16:creationId xmlns:a16="http://schemas.microsoft.com/office/drawing/2014/main" id="{6B8495B1-C1ED-4C89-B0BA-07A14A1D53FD}"/>
              </a:ext>
            </a:extLst>
          </p:cNvPr>
          <p:cNvSpPr>
            <a:spLocks noGrp="1"/>
          </p:cNvSpPr>
          <p:nvPr>
            <p:ph sz="half" idx="1"/>
          </p:nvPr>
        </p:nvSpPr>
        <p:spPr>
          <a:xfrm>
            <a:off x="1097280" y="2120900"/>
            <a:ext cx="4998720" cy="4206341"/>
          </a:xfrm>
        </p:spPr>
        <p:txBody>
          <a:bodyPr>
            <a:normAutofit lnSpcReduction="10000"/>
          </a:bodyPr>
          <a:lstStyle/>
          <a:p>
            <a:pPr marL="0" indent="0">
              <a:lnSpc>
                <a:spcPct val="100000"/>
              </a:lnSpc>
              <a:buNone/>
            </a:pPr>
            <a:r>
              <a:rPr lang="en-US" sz="1800" dirty="0"/>
              <a:t>Graphs are a way of summarizing numerical data and displaying information quickly.</a:t>
            </a:r>
            <a:endParaRPr lang="en-CA" sz="1800" dirty="0"/>
          </a:p>
          <a:p>
            <a:pPr marL="0" indent="0">
              <a:lnSpc>
                <a:spcPct val="100000"/>
              </a:lnSpc>
              <a:buNone/>
            </a:pPr>
            <a:r>
              <a:rPr lang="en-CA" sz="1800" dirty="0"/>
              <a:t>Graphs are used in a wide variety of work settings by workers in many different occupations:</a:t>
            </a:r>
            <a:endParaRPr lang="en-US" sz="1800" dirty="0"/>
          </a:p>
          <a:p>
            <a:pPr marL="273050" indent="-273050">
              <a:lnSpc>
                <a:spcPct val="100000"/>
              </a:lnSpc>
              <a:buFont typeface="Arial" panose="020B0604020202020204" pitchFamily="34" charset="0"/>
              <a:buChar char="•"/>
            </a:pPr>
            <a:r>
              <a:rPr lang="en-US" sz="1800" dirty="0"/>
              <a:t>A store manager </a:t>
            </a:r>
            <a:r>
              <a:rPr lang="en-US" sz="1800" u="sng" dirty="0"/>
              <a:t>compares</a:t>
            </a:r>
            <a:r>
              <a:rPr lang="en-US" sz="1800" dirty="0"/>
              <a:t> last year’s sales figures to this year’s to find out whether sales are up or down.</a:t>
            </a:r>
          </a:p>
          <a:p>
            <a:pPr marL="273050" indent="-273050">
              <a:lnSpc>
                <a:spcPct val="100000"/>
              </a:lnSpc>
              <a:buFont typeface="Arial" panose="020B0604020202020204" pitchFamily="34" charset="0"/>
              <a:buChar char="•"/>
            </a:pPr>
            <a:r>
              <a:rPr lang="en-US" sz="1800" dirty="0"/>
              <a:t>A hospital administrator </a:t>
            </a:r>
            <a:r>
              <a:rPr lang="en-US" sz="1800" u="sng" dirty="0"/>
              <a:t>reviews trends</a:t>
            </a:r>
            <a:r>
              <a:rPr lang="en-US" sz="1800" dirty="0"/>
              <a:t> in emergency room admittance rates to understand how new policies may affect patient care.</a:t>
            </a:r>
          </a:p>
          <a:p>
            <a:pPr marL="273050" indent="-273050">
              <a:lnSpc>
                <a:spcPct val="100000"/>
              </a:lnSpc>
              <a:buFont typeface="Arial" panose="020B0604020202020204" pitchFamily="34" charset="0"/>
              <a:buChar char="•"/>
            </a:pPr>
            <a:r>
              <a:rPr lang="en-US" sz="1800" dirty="0"/>
              <a:t>A machinist </a:t>
            </a:r>
            <a:r>
              <a:rPr lang="en-US" sz="1800" u="sng" dirty="0"/>
              <a:t>compares</a:t>
            </a:r>
            <a:r>
              <a:rPr lang="en-US" sz="1800" dirty="0"/>
              <a:t> graphs that record machining output to learn when parts are machined outside acceptable tolerances.</a:t>
            </a:r>
            <a:endParaRPr lang="en-CA" sz="1800" dirty="0"/>
          </a:p>
        </p:txBody>
      </p:sp>
    </p:spTree>
    <p:extLst>
      <p:ext uri="{BB962C8B-B14F-4D97-AF65-F5344CB8AC3E}">
        <p14:creationId xmlns:p14="http://schemas.microsoft.com/office/powerpoint/2010/main" val="17060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191B4-FAE5-40C3-BB1D-59EFAA2223D2}"/>
              </a:ext>
            </a:extLst>
          </p:cNvPr>
          <p:cNvSpPr>
            <a:spLocks noGrp="1"/>
          </p:cNvSpPr>
          <p:nvPr>
            <p:ph type="title"/>
          </p:nvPr>
        </p:nvSpPr>
        <p:spPr/>
        <p:txBody>
          <a:bodyPr/>
          <a:lstStyle/>
          <a:p>
            <a:r>
              <a:rPr lang="en-US" dirty="0"/>
              <a:t>Common Charts – Bar Charts</a:t>
            </a:r>
            <a:endParaRPr lang="en-CA" dirty="0"/>
          </a:p>
        </p:txBody>
      </p:sp>
      <p:sp>
        <p:nvSpPr>
          <p:cNvPr id="3" name="Content Placeholder 2">
            <a:extLst>
              <a:ext uri="{FF2B5EF4-FFF2-40B4-BE49-F238E27FC236}">
                <a16:creationId xmlns:a16="http://schemas.microsoft.com/office/drawing/2014/main" id="{794B3B4B-9B1D-46D9-BE43-ACC38C65AF10}"/>
              </a:ext>
            </a:extLst>
          </p:cNvPr>
          <p:cNvSpPr>
            <a:spLocks noGrp="1"/>
          </p:cNvSpPr>
          <p:nvPr>
            <p:ph idx="1"/>
          </p:nvPr>
        </p:nvSpPr>
        <p:spPr/>
        <p:txBody>
          <a:bodyPr/>
          <a:lstStyle/>
          <a:p>
            <a:r>
              <a:rPr lang="en-US" dirty="0"/>
              <a:t>Bar Graphs represent amounts. Typically display several bars so workers can compare numbers across different categories. The length of each bar represents a quantity. When read together the bars show how quantities relate to </a:t>
            </a:r>
            <a:r>
              <a:rPr lang="en-US" dirty="0" err="1"/>
              <a:t>eachother</a:t>
            </a:r>
            <a:r>
              <a:rPr lang="en-US" dirty="0"/>
              <a:t>.</a:t>
            </a:r>
          </a:p>
          <a:p>
            <a:r>
              <a:rPr lang="en-US" dirty="0"/>
              <a:t>Some uses:</a:t>
            </a:r>
          </a:p>
          <a:p>
            <a:pPr lvl="1"/>
            <a:r>
              <a:rPr lang="en-US" dirty="0"/>
              <a:t>Display the dollar value of sales in different months in the sales and services sector.</a:t>
            </a:r>
          </a:p>
          <a:p>
            <a:pPr lvl="1"/>
            <a:r>
              <a:rPr lang="en-US" dirty="0"/>
              <a:t>Show how much was produced in a manufacturing setting.</a:t>
            </a:r>
          </a:p>
          <a:p>
            <a:pPr lvl="1"/>
            <a:r>
              <a:rPr lang="en-US" dirty="0"/>
              <a:t>Bar charts can extend vertically (up and down) or horizontally (sideways)</a:t>
            </a:r>
            <a:endParaRPr lang="en-CA" dirty="0"/>
          </a:p>
          <a:p>
            <a:pPr lvl="1"/>
            <a:endParaRPr lang="en-CA" dirty="0"/>
          </a:p>
        </p:txBody>
      </p:sp>
      <p:pic>
        <p:nvPicPr>
          <p:cNvPr id="5" name="Picture 4">
            <a:extLst>
              <a:ext uri="{FF2B5EF4-FFF2-40B4-BE49-F238E27FC236}">
                <a16:creationId xmlns:a16="http://schemas.microsoft.com/office/drawing/2014/main" id="{E98D7689-E592-4901-8A26-A76358BE6AFC}"/>
              </a:ext>
            </a:extLst>
          </p:cNvPr>
          <p:cNvPicPr>
            <a:picLocks noChangeAspect="1"/>
          </p:cNvPicPr>
          <p:nvPr/>
        </p:nvPicPr>
        <p:blipFill>
          <a:blip r:embed="rId2"/>
          <a:stretch>
            <a:fillRect/>
          </a:stretch>
        </p:blipFill>
        <p:spPr>
          <a:xfrm>
            <a:off x="3632463" y="4848202"/>
            <a:ext cx="4771429" cy="1266667"/>
          </a:xfrm>
          <a:prstGeom prst="rect">
            <a:avLst/>
          </a:prstGeom>
        </p:spPr>
      </p:pic>
    </p:spTree>
    <p:extLst>
      <p:ext uri="{BB962C8B-B14F-4D97-AF65-F5344CB8AC3E}">
        <p14:creationId xmlns:p14="http://schemas.microsoft.com/office/powerpoint/2010/main" val="230725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191B4-FAE5-40C3-BB1D-59EFAA2223D2}"/>
              </a:ext>
            </a:extLst>
          </p:cNvPr>
          <p:cNvSpPr>
            <a:spLocks noGrp="1"/>
          </p:cNvSpPr>
          <p:nvPr>
            <p:ph type="title"/>
          </p:nvPr>
        </p:nvSpPr>
        <p:spPr>
          <a:xfrm>
            <a:off x="1097280" y="286603"/>
            <a:ext cx="10058400" cy="1450757"/>
          </a:xfrm>
        </p:spPr>
        <p:txBody>
          <a:bodyPr anchor="b">
            <a:normAutofit/>
          </a:bodyPr>
          <a:lstStyle/>
          <a:p>
            <a:r>
              <a:rPr lang="en-US" dirty="0"/>
              <a:t>Reading Bar Charts</a:t>
            </a:r>
            <a:endParaRPr lang="en-CA" dirty="0"/>
          </a:p>
        </p:txBody>
      </p:sp>
      <p:sp>
        <p:nvSpPr>
          <p:cNvPr id="3" name="Content Placeholder 2">
            <a:extLst>
              <a:ext uri="{FF2B5EF4-FFF2-40B4-BE49-F238E27FC236}">
                <a16:creationId xmlns:a16="http://schemas.microsoft.com/office/drawing/2014/main" id="{794B3B4B-9B1D-46D9-BE43-ACC38C65AF10}"/>
              </a:ext>
            </a:extLst>
          </p:cNvPr>
          <p:cNvSpPr>
            <a:spLocks noGrp="1"/>
          </p:cNvSpPr>
          <p:nvPr>
            <p:ph sz="half" idx="1"/>
          </p:nvPr>
        </p:nvSpPr>
        <p:spPr>
          <a:xfrm>
            <a:off x="1097280" y="2120900"/>
            <a:ext cx="4639736" cy="3748193"/>
          </a:xfrm>
        </p:spPr>
        <p:txBody>
          <a:bodyPr>
            <a:normAutofit/>
          </a:bodyPr>
          <a:lstStyle/>
          <a:p>
            <a:pPr marL="544068" lvl="1" indent="-342900">
              <a:buFont typeface="+mj-lt"/>
              <a:buAutoNum type="arabicPeriod"/>
            </a:pPr>
            <a:r>
              <a:rPr lang="en-US" sz="1900" dirty="0"/>
              <a:t>Scan the graph to locate the title.</a:t>
            </a:r>
          </a:p>
          <a:p>
            <a:pPr marL="544068" lvl="1" indent="-342900">
              <a:buFont typeface="+mj-lt"/>
              <a:buAutoNum type="arabicPeriod"/>
            </a:pPr>
            <a:r>
              <a:rPr lang="en-US" sz="1900" dirty="0"/>
              <a:t>Locate the y-axis (vertical) and the x-axis (horizontal).</a:t>
            </a:r>
          </a:p>
          <a:p>
            <a:pPr marL="544068" lvl="1" indent="-342900">
              <a:buFont typeface="+mj-lt"/>
              <a:buAutoNum type="arabicPeriod"/>
            </a:pPr>
            <a:r>
              <a:rPr lang="en-US" sz="1900" dirty="0"/>
              <a:t>Locate the legend to identify categories or subcategories for the graph.</a:t>
            </a:r>
          </a:p>
          <a:p>
            <a:pPr marL="544068" lvl="1" indent="-342900">
              <a:buFont typeface="+mj-lt"/>
              <a:buAutoNum type="arabicPeriod"/>
            </a:pPr>
            <a:r>
              <a:rPr lang="en-US" sz="1900" dirty="0"/>
              <a:t>Identify any additional information, such as data labels, found in the graph.</a:t>
            </a:r>
          </a:p>
          <a:p>
            <a:pPr marL="544068" lvl="1" indent="-342900">
              <a:buFont typeface="+mj-lt"/>
              <a:buAutoNum type="arabicPeriod"/>
            </a:pPr>
            <a:endParaRPr lang="en-US" sz="1900" dirty="0"/>
          </a:p>
          <a:p>
            <a:pPr marL="201168" lvl="1" indent="0">
              <a:buNone/>
            </a:pPr>
            <a:r>
              <a:rPr lang="en-US" sz="1900" b="1" dirty="0"/>
              <a:t>Activity </a:t>
            </a:r>
            <a:r>
              <a:rPr lang="en-US" sz="1900" b="1" dirty="0">
                <a:sym typeface="Wingdings" panose="05000000000000000000" pitchFamily="2" charset="2"/>
              </a:rPr>
              <a:t> Practice reading a bar chart (page 10)</a:t>
            </a:r>
            <a:endParaRPr lang="en-CA" sz="1900" dirty="0"/>
          </a:p>
        </p:txBody>
      </p:sp>
      <p:pic>
        <p:nvPicPr>
          <p:cNvPr id="6" name="Picture 5">
            <a:extLst>
              <a:ext uri="{FF2B5EF4-FFF2-40B4-BE49-F238E27FC236}">
                <a16:creationId xmlns:a16="http://schemas.microsoft.com/office/drawing/2014/main" id="{681AA7F6-4631-4C65-A394-6C31D309D375}"/>
              </a:ext>
            </a:extLst>
          </p:cNvPr>
          <p:cNvPicPr>
            <a:picLocks noChangeAspect="1"/>
          </p:cNvPicPr>
          <p:nvPr/>
        </p:nvPicPr>
        <p:blipFill>
          <a:blip r:embed="rId2"/>
          <a:stretch>
            <a:fillRect/>
          </a:stretch>
        </p:blipFill>
        <p:spPr>
          <a:xfrm>
            <a:off x="6656629" y="2120900"/>
            <a:ext cx="4358365" cy="3748194"/>
          </a:xfrm>
          <a:prstGeom prst="rect">
            <a:avLst/>
          </a:prstGeom>
          <a:noFill/>
        </p:spPr>
      </p:pic>
    </p:spTree>
    <p:extLst>
      <p:ext uri="{BB962C8B-B14F-4D97-AF65-F5344CB8AC3E}">
        <p14:creationId xmlns:p14="http://schemas.microsoft.com/office/powerpoint/2010/main" val="203584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B5C07B-22E3-471C-ABDD-12F72D3E1403}"/>
              </a:ext>
            </a:extLst>
          </p:cNvPr>
          <p:cNvSpPr>
            <a:spLocks noGrp="1"/>
          </p:cNvSpPr>
          <p:nvPr>
            <p:ph type="title"/>
          </p:nvPr>
        </p:nvSpPr>
        <p:spPr>
          <a:xfrm>
            <a:off x="1097280" y="286603"/>
            <a:ext cx="10058400" cy="1450757"/>
          </a:xfrm>
        </p:spPr>
        <p:txBody>
          <a:bodyPr anchor="b">
            <a:normAutofit/>
          </a:bodyPr>
          <a:lstStyle/>
          <a:p>
            <a:r>
              <a:rPr lang="en-US" dirty="0"/>
              <a:t>Common Charts – Pie Charts</a:t>
            </a:r>
            <a:endParaRPr lang="en-CA" dirty="0"/>
          </a:p>
        </p:txBody>
      </p:sp>
      <p:sp>
        <p:nvSpPr>
          <p:cNvPr id="6" name="Content Placeholder 5">
            <a:extLst>
              <a:ext uri="{FF2B5EF4-FFF2-40B4-BE49-F238E27FC236}">
                <a16:creationId xmlns:a16="http://schemas.microsoft.com/office/drawing/2014/main" id="{A648EA27-86B4-48CB-8117-A95B66737602}"/>
              </a:ext>
            </a:extLst>
          </p:cNvPr>
          <p:cNvSpPr>
            <a:spLocks noGrp="1"/>
          </p:cNvSpPr>
          <p:nvPr>
            <p:ph sz="half" idx="1"/>
          </p:nvPr>
        </p:nvSpPr>
        <p:spPr>
          <a:xfrm>
            <a:off x="1097279" y="2120900"/>
            <a:ext cx="5582653" cy="4116271"/>
          </a:xfrm>
        </p:spPr>
        <p:txBody>
          <a:bodyPr>
            <a:normAutofit/>
          </a:bodyPr>
          <a:lstStyle/>
          <a:p>
            <a:pPr>
              <a:lnSpc>
                <a:spcPct val="100000"/>
              </a:lnSpc>
            </a:pPr>
            <a:r>
              <a:rPr lang="en-CA" sz="1700" dirty="0">
                <a:effectLst/>
              </a:rPr>
              <a:t>Pie charts are mainly used to represent proportions (parts) or percentages. The circle represents the whole and the proportion or parts of the whole are represented as pieces or segments of the pie or circle.</a:t>
            </a:r>
          </a:p>
          <a:p>
            <a:pPr>
              <a:lnSpc>
                <a:spcPct val="100000"/>
              </a:lnSpc>
            </a:pPr>
            <a:r>
              <a:rPr lang="en-CA" sz="1700" dirty="0">
                <a:effectLst/>
              </a:rPr>
              <a:t>Some workplace situations where you may encounter pie charts are:</a:t>
            </a:r>
          </a:p>
          <a:p>
            <a:pPr marL="342900" lvl="0" indent="-255588">
              <a:lnSpc>
                <a:spcPct val="100000"/>
              </a:lnSpc>
              <a:buFont typeface="Arial" panose="020B0604020202020204" pitchFamily="34" charset="0"/>
              <a:buChar char="•"/>
            </a:pPr>
            <a:r>
              <a:rPr lang="en-US" sz="1700" dirty="0">
                <a:effectLst/>
              </a:rPr>
              <a:t>Sales associates read pie charts to see which products consumers buy most.</a:t>
            </a:r>
            <a:endParaRPr lang="en-CA" sz="1700" dirty="0">
              <a:effectLst/>
            </a:endParaRPr>
          </a:p>
          <a:p>
            <a:pPr marL="342900" lvl="0" indent="-255588">
              <a:lnSpc>
                <a:spcPct val="100000"/>
              </a:lnSpc>
              <a:spcAft>
                <a:spcPts val="1000"/>
              </a:spcAft>
              <a:buFont typeface="Arial" panose="020B0604020202020204" pitchFamily="34" charset="0"/>
              <a:buChar char="•"/>
            </a:pPr>
            <a:r>
              <a:rPr lang="en-US" sz="1700" dirty="0">
                <a:effectLst/>
              </a:rPr>
              <a:t>Administrative assistants create pie charts to show the proportion of time they spend completing different activities each day.</a:t>
            </a:r>
            <a:endParaRPr lang="en-CA" sz="1700" dirty="0">
              <a:effectLst/>
            </a:endParaRPr>
          </a:p>
          <a:p>
            <a:pPr>
              <a:lnSpc>
                <a:spcPct val="100000"/>
              </a:lnSpc>
            </a:pPr>
            <a:endParaRPr lang="en-CA" sz="1500" dirty="0"/>
          </a:p>
        </p:txBody>
      </p:sp>
      <p:graphicFrame>
        <p:nvGraphicFramePr>
          <p:cNvPr id="9" name="Chart 8">
            <a:extLst>
              <a:ext uri="{FF2B5EF4-FFF2-40B4-BE49-F238E27FC236}">
                <a16:creationId xmlns:a16="http://schemas.microsoft.com/office/drawing/2014/main" id="{09A118DA-EC30-468A-88D7-0B83E7A6BC82}"/>
              </a:ext>
            </a:extLst>
          </p:cNvPr>
          <p:cNvGraphicFramePr>
            <a:graphicFrameLocks/>
          </p:cNvGraphicFramePr>
          <p:nvPr>
            <p:extLst>
              <p:ext uri="{D42A27DB-BD31-4B8C-83A1-F6EECF244321}">
                <p14:modId xmlns:p14="http://schemas.microsoft.com/office/powerpoint/2010/main" val="3050331752"/>
              </p:ext>
            </p:extLst>
          </p:nvPr>
        </p:nvGraphicFramePr>
        <p:xfrm>
          <a:off x="6785811" y="2002055"/>
          <a:ext cx="4858197" cy="43506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674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6AB590-AE4E-464F-A2D7-9641B3354D0D}"/>
              </a:ext>
            </a:extLst>
          </p:cNvPr>
          <p:cNvSpPr>
            <a:spLocks noGrp="1"/>
          </p:cNvSpPr>
          <p:nvPr>
            <p:ph type="title"/>
          </p:nvPr>
        </p:nvSpPr>
        <p:spPr>
          <a:xfrm>
            <a:off x="1097280" y="286603"/>
            <a:ext cx="10058400" cy="1450757"/>
          </a:xfrm>
        </p:spPr>
        <p:txBody>
          <a:bodyPr anchor="b">
            <a:normAutofit/>
          </a:bodyPr>
          <a:lstStyle/>
          <a:p>
            <a:r>
              <a:rPr lang="en-US" dirty="0"/>
              <a:t>Reading Pie Charts</a:t>
            </a:r>
            <a:endParaRPr lang="en-CA" dirty="0"/>
          </a:p>
        </p:txBody>
      </p:sp>
      <p:sp>
        <p:nvSpPr>
          <p:cNvPr id="6" name="Content Placeholder 5">
            <a:extLst>
              <a:ext uri="{FF2B5EF4-FFF2-40B4-BE49-F238E27FC236}">
                <a16:creationId xmlns:a16="http://schemas.microsoft.com/office/drawing/2014/main" id="{4533C38C-E534-49B7-A20D-79899D79B4B1}"/>
              </a:ext>
            </a:extLst>
          </p:cNvPr>
          <p:cNvSpPr>
            <a:spLocks noGrp="1"/>
          </p:cNvSpPr>
          <p:nvPr>
            <p:ph sz="half" idx="1"/>
          </p:nvPr>
        </p:nvSpPr>
        <p:spPr>
          <a:xfrm>
            <a:off x="1097280" y="2120900"/>
            <a:ext cx="5418664" cy="4153440"/>
          </a:xfrm>
        </p:spPr>
        <p:txBody>
          <a:bodyPr>
            <a:normAutofit/>
          </a:bodyPr>
          <a:lstStyle/>
          <a:p>
            <a:pPr marL="342900" lvl="0" indent="-342900">
              <a:lnSpc>
                <a:spcPct val="100000"/>
              </a:lnSpc>
              <a:buFont typeface="+mj-lt"/>
              <a:buAutoNum type="arabicPeriod"/>
            </a:pPr>
            <a:r>
              <a:rPr lang="en-US" sz="1600" dirty="0">
                <a:effectLst/>
              </a:rPr>
              <a:t>Scan the pie chart to identify the title.</a:t>
            </a:r>
            <a:endParaRPr lang="en-CA" sz="1600" dirty="0">
              <a:effectLst/>
            </a:endParaRPr>
          </a:p>
          <a:p>
            <a:pPr marL="342900" lvl="0" indent="-342900">
              <a:lnSpc>
                <a:spcPct val="100000"/>
              </a:lnSpc>
              <a:buFont typeface="+mj-lt"/>
              <a:buAutoNum type="arabicPeriod"/>
            </a:pPr>
            <a:r>
              <a:rPr lang="en-US" sz="1600" dirty="0">
                <a:effectLst/>
              </a:rPr>
              <a:t>Locate the legend, if presented, to identify the categories displayed.</a:t>
            </a:r>
            <a:endParaRPr lang="en-CA" sz="1600" dirty="0">
              <a:effectLst/>
            </a:endParaRPr>
          </a:p>
          <a:p>
            <a:pPr marL="342900" lvl="0" indent="-342900">
              <a:lnSpc>
                <a:spcPct val="100000"/>
              </a:lnSpc>
              <a:spcAft>
                <a:spcPts val="1000"/>
              </a:spcAft>
              <a:buFont typeface="+mj-lt"/>
              <a:buAutoNum type="arabicPeriod"/>
            </a:pPr>
            <a:r>
              <a:rPr lang="en-US" sz="1600" dirty="0">
                <a:effectLst/>
              </a:rPr>
              <a:t>Examine the sections of the circle to identify any additional information contained in the chart. In some cases, the data labels for the segments of the circle contain a great deal of information. Any combination of the following can be included: percentage, number or category name.</a:t>
            </a:r>
            <a:endParaRPr lang="en-US" sz="1600" dirty="0"/>
          </a:p>
          <a:p>
            <a:pPr marL="0" lvl="0" indent="0">
              <a:lnSpc>
                <a:spcPct val="100000"/>
              </a:lnSpc>
              <a:spcAft>
                <a:spcPts val="1000"/>
              </a:spcAft>
              <a:buNone/>
            </a:pPr>
            <a:r>
              <a:rPr lang="en-CA" sz="1600" b="1" dirty="0">
                <a:effectLst/>
              </a:rPr>
              <a:t>Activity  Practice reading a pie chart (page. 13)</a:t>
            </a:r>
            <a:endParaRPr lang="en-CA" sz="1600" b="1" dirty="0"/>
          </a:p>
        </p:txBody>
      </p:sp>
      <p:pic>
        <p:nvPicPr>
          <p:cNvPr id="2050" name="Picture 2" descr="Pie Chart with Legend (1)">
            <a:extLst>
              <a:ext uri="{FF2B5EF4-FFF2-40B4-BE49-F238E27FC236}">
                <a16:creationId xmlns:a16="http://schemas.microsoft.com/office/drawing/2014/main" id="{B51C01D3-E12F-4E13-9031-3C08615B60F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15944" y="2603076"/>
            <a:ext cx="4639736" cy="2783841"/>
          </a:xfrm>
          <a:prstGeom prst="rect">
            <a:avLst/>
          </a:prstGeom>
          <a:solidFill>
            <a:srgbClr val="FFFFFF"/>
          </a:solidFill>
        </p:spPr>
      </p:pic>
      <p:sp>
        <p:nvSpPr>
          <p:cNvPr id="7" name="TextBox 6">
            <a:extLst>
              <a:ext uri="{FF2B5EF4-FFF2-40B4-BE49-F238E27FC236}">
                <a16:creationId xmlns:a16="http://schemas.microsoft.com/office/drawing/2014/main" id="{F6E5E22D-E20F-4BD9-BB98-A0B22D74AAA0}"/>
              </a:ext>
            </a:extLst>
          </p:cNvPr>
          <p:cNvSpPr txBox="1"/>
          <p:nvPr/>
        </p:nvSpPr>
        <p:spPr>
          <a:xfrm>
            <a:off x="1174282" y="5628009"/>
            <a:ext cx="10299032" cy="369332"/>
          </a:xfrm>
          <a:prstGeom prst="rect">
            <a:avLst/>
          </a:prstGeom>
          <a:noFill/>
        </p:spPr>
        <p:txBody>
          <a:bodyPr wrap="square">
            <a:spAutoFit/>
          </a:bodyPr>
          <a:lstStyle/>
          <a:p>
            <a:pPr marL="0" lvl="0" indent="0">
              <a:lnSpc>
                <a:spcPct val="100000"/>
              </a:lnSpc>
              <a:spcAft>
                <a:spcPts val="1000"/>
              </a:spcAft>
              <a:buNone/>
            </a:pPr>
            <a:r>
              <a:rPr lang="en-CA" sz="1800" b="1" dirty="0">
                <a:effectLst/>
              </a:rPr>
              <a:t>THERE ARE ADDITIONAL PRACTICE ACTIVITIES FOR YOUR USE FOLLOWING THIS SESSION (pp 15 – 17)</a:t>
            </a:r>
            <a:endParaRPr lang="en-CA" sz="1800" dirty="0"/>
          </a:p>
        </p:txBody>
      </p:sp>
    </p:spTree>
    <p:extLst>
      <p:ext uri="{BB962C8B-B14F-4D97-AF65-F5344CB8AC3E}">
        <p14:creationId xmlns:p14="http://schemas.microsoft.com/office/powerpoint/2010/main" val="159526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D3E40-596F-4282-AF6B-1260533D5990}"/>
              </a:ext>
            </a:extLst>
          </p:cNvPr>
          <p:cNvSpPr>
            <a:spLocks noGrp="1"/>
          </p:cNvSpPr>
          <p:nvPr>
            <p:ph type="title"/>
          </p:nvPr>
        </p:nvSpPr>
        <p:spPr/>
        <p:txBody>
          <a:bodyPr/>
          <a:lstStyle/>
          <a:p>
            <a:r>
              <a:rPr lang="en-US" dirty="0"/>
              <a:t>Session 2: Summary</a:t>
            </a:r>
            <a:endParaRPr lang="en-CA" dirty="0"/>
          </a:p>
        </p:txBody>
      </p:sp>
      <p:sp>
        <p:nvSpPr>
          <p:cNvPr id="3" name="Content Placeholder 2">
            <a:extLst>
              <a:ext uri="{FF2B5EF4-FFF2-40B4-BE49-F238E27FC236}">
                <a16:creationId xmlns:a16="http://schemas.microsoft.com/office/drawing/2014/main" id="{F8E7F472-DAAF-49F5-9448-6800C60C8F69}"/>
              </a:ext>
            </a:extLst>
          </p:cNvPr>
          <p:cNvSpPr>
            <a:spLocks noGrp="1"/>
          </p:cNvSpPr>
          <p:nvPr>
            <p:ph idx="1"/>
          </p:nvPr>
        </p:nvSpPr>
        <p:spPr>
          <a:xfrm>
            <a:off x="1097280" y="2108201"/>
            <a:ext cx="10058400" cy="4090468"/>
          </a:xfrm>
        </p:spPr>
        <p:txBody>
          <a:bodyPr>
            <a:normAutofit fontScale="92500" lnSpcReduction="10000"/>
          </a:bodyPr>
          <a:lstStyle/>
          <a:p>
            <a:r>
              <a:rPr lang="en-US" sz="2000" dirty="0"/>
              <a:t>Lists are the “building blocks” of documents</a:t>
            </a:r>
          </a:p>
          <a:p>
            <a:r>
              <a:rPr lang="en-US" sz="2000" dirty="0"/>
              <a:t>Used to organize information to make it easier for users to understand, identify and analyze.</a:t>
            </a:r>
          </a:p>
          <a:p>
            <a:r>
              <a:rPr lang="en-US" sz="2000" dirty="0"/>
              <a:t>We looked at 3 different types of lists: simple, combined and intersecting.</a:t>
            </a:r>
          </a:p>
          <a:p>
            <a:r>
              <a:rPr lang="en-US" sz="2000" dirty="0"/>
              <a:t>Graphs are a way of summarizing numerical data and displaying information quickly.</a:t>
            </a:r>
            <a:endParaRPr lang="en-CA" sz="2000" dirty="0"/>
          </a:p>
          <a:p>
            <a:r>
              <a:rPr lang="en-CA" sz="2000" dirty="0"/>
              <a:t>We looked at 2 different types of charts: bar charts and pie charts</a:t>
            </a:r>
          </a:p>
          <a:p>
            <a:r>
              <a:rPr lang="en-CA" sz="2000" dirty="0"/>
              <a:t>Some strategies for reading charts include examining:</a:t>
            </a:r>
          </a:p>
          <a:p>
            <a:pPr lvl="1"/>
            <a:r>
              <a:rPr lang="en-CA" sz="1600" dirty="0"/>
              <a:t>Title</a:t>
            </a:r>
          </a:p>
          <a:p>
            <a:pPr lvl="1"/>
            <a:r>
              <a:rPr lang="en-CA" sz="1600" dirty="0"/>
              <a:t>Labels</a:t>
            </a:r>
          </a:p>
          <a:p>
            <a:pPr lvl="1"/>
            <a:r>
              <a:rPr lang="en-CA" sz="1600" dirty="0"/>
              <a:t>Legends</a:t>
            </a:r>
          </a:p>
          <a:p>
            <a:pPr lvl="1"/>
            <a:r>
              <a:rPr lang="en-CA" sz="1600" dirty="0"/>
              <a:t>Chart parts (axes, segments, etc.)</a:t>
            </a:r>
          </a:p>
          <a:p>
            <a:pPr lvl="1"/>
            <a:endParaRPr lang="en-CA" sz="1600" dirty="0"/>
          </a:p>
          <a:p>
            <a:endParaRPr lang="en-US" sz="2000" dirty="0"/>
          </a:p>
          <a:p>
            <a:endParaRPr lang="en-US" sz="2000" dirty="0"/>
          </a:p>
          <a:p>
            <a:endParaRPr lang="en-CA" sz="2000" dirty="0">
              <a:latin typeface="Calibri" panose="020F0502020204030204" pitchFamily="34" charset="0"/>
            </a:endParaRPr>
          </a:p>
          <a:p>
            <a:endParaRPr lang="en-CA" sz="2000" dirty="0">
              <a:effectLst/>
              <a:latin typeface="Calibri" panose="020F0502020204030204" pitchFamily="34" charset="0"/>
              <a:ea typeface="Times New Roman" panose="02020603050405020304" pitchFamily="18" charset="0"/>
            </a:endParaRPr>
          </a:p>
          <a:p>
            <a:endParaRPr lang="en-CA" dirty="0"/>
          </a:p>
        </p:txBody>
      </p:sp>
    </p:spTree>
    <p:extLst>
      <p:ext uri="{BB962C8B-B14F-4D97-AF65-F5344CB8AC3E}">
        <p14:creationId xmlns:p14="http://schemas.microsoft.com/office/powerpoint/2010/main" val="127082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descr="GMIS Forms - Ga Dept of Agriculture">
            <a:extLst>
              <a:ext uri="{FF2B5EF4-FFF2-40B4-BE49-F238E27FC236}">
                <a16:creationId xmlns:a16="http://schemas.microsoft.com/office/drawing/2014/main" id="{6A925CA3-0E35-47C9-8D0A-240BC8213C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5767" y="2192442"/>
            <a:ext cx="3676650" cy="3676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2B8D733-C650-4E9C-B5D6-273A826AB920}"/>
              </a:ext>
            </a:extLst>
          </p:cNvPr>
          <p:cNvSpPr>
            <a:spLocks noGrp="1"/>
          </p:cNvSpPr>
          <p:nvPr>
            <p:ph type="title"/>
          </p:nvPr>
        </p:nvSpPr>
        <p:spPr/>
        <p:txBody>
          <a:bodyPr/>
          <a:lstStyle/>
          <a:p>
            <a:r>
              <a:rPr lang="en-US" dirty="0"/>
              <a:t>Next Class:</a:t>
            </a:r>
            <a:endParaRPr lang="en-CA" dirty="0"/>
          </a:p>
        </p:txBody>
      </p:sp>
      <p:sp>
        <p:nvSpPr>
          <p:cNvPr id="3" name="Content Placeholder 2">
            <a:extLst>
              <a:ext uri="{FF2B5EF4-FFF2-40B4-BE49-F238E27FC236}">
                <a16:creationId xmlns:a16="http://schemas.microsoft.com/office/drawing/2014/main" id="{14C4D3F6-7E96-424C-B393-DE454AC631BE}"/>
              </a:ext>
            </a:extLst>
          </p:cNvPr>
          <p:cNvSpPr>
            <a:spLocks noGrp="1"/>
          </p:cNvSpPr>
          <p:nvPr>
            <p:ph idx="1"/>
          </p:nvPr>
        </p:nvSpPr>
        <p:spPr>
          <a:xfrm>
            <a:off x="1097280" y="2108201"/>
            <a:ext cx="6850218" cy="3760891"/>
          </a:xfrm>
        </p:spPr>
        <p:txBody>
          <a:bodyPr>
            <a:normAutofit/>
          </a:bodyPr>
          <a:lstStyle/>
          <a:p>
            <a:pPr marL="539750" indent="-539750">
              <a:buFont typeface="Wingdings" panose="05000000000000000000" pitchFamily="2" charset="2"/>
              <a:buChar char="q"/>
            </a:pPr>
            <a:r>
              <a:rPr lang="en-US" sz="2400" dirty="0"/>
              <a:t>Entry forms</a:t>
            </a:r>
          </a:p>
          <a:p>
            <a:pPr marL="539750" indent="-539750">
              <a:buFont typeface="Wingdings" panose="05000000000000000000" pitchFamily="2" charset="2"/>
              <a:buChar char="q"/>
            </a:pPr>
            <a:r>
              <a:rPr lang="en-US" sz="2400" dirty="0"/>
              <a:t>Mimetic Documents (drawings, blueprints, schematics, diagrams)</a:t>
            </a:r>
          </a:p>
          <a:p>
            <a:pPr marL="539750" indent="-539750">
              <a:buFont typeface="Wingdings" panose="05000000000000000000" pitchFamily="2" charset="2"/>
              <a:buChar char="q"/>
            </a:pPr>
            <a:r>
              <a:rPr lang="en-US" sz="2400" dirty="0"/>
              <a:t>Document reading skills</a:t>
            </a:r>
          </a:p>
        </p:txBody>
      </p:sp>
    </p:spTree>
    <p:extLst>
      <p:ext uri="{BB962C8B-B14F-4D97-AF65-F5344CB8AC3E}">
        <p14:creationId xmlns:p14="http://schemas.microsoft.com/office/powerpoint/2010/main" val="3163624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C906D-FDD5-49BE-BF79-742A80F31A28}"/>
              </a:ext>
            </a:extLst>
          </p:cNvPr>
          <p:cNvSpPr>
            <a:spLocks noGrp="1"/>
          </p:cNvSpPr>
          <p:nvPr>
            <p:ph type="title"/>
          </p:nvPr>
        </p:nvSpPr>
        <p:spPr>
          <a:xfrm>
            <a:off x="1097280" y="286603"/>
            <a:ext cx="10058400" cy="1450757"/>
          </a:xfrm>
        </p:spPr>
        <p:txBody>
          <a:bodyPr anchor="b">
            <a:normAutofit/>
          </a:bodyPr>
          <a:lstStyle/>
          <a:p>
            <a:r>
              <a:rPr lang="en-US" dirty="0"/>
              <a:t>Review from Session 1</a:t>
            </a:r>
            <a:endParaRPr lang="en-CA" dirty="0"/>
          </a:p>
        </p:txBody>
      </p:sp>
      <p:sp>
        <p:nvSpPr>
          <p:cNvPr id="3" name="Content Placeholder 2">
            <a:extLst>
              <a:ext uri="{FF2B5EF4-FFF2-40B4-BE49-F238E27FC236}">
                <a16:creationId xmlns:a16="http://schemas.microsoft.com/office/drawing/2014/main" id="{6E717037-8C43-487F-8BD6-94699224D380}"/>
              </a:ext>
            </a:extLst>
          </p:cNvPr>
          <p:cNvSpPr>
            <a:spLocks noGrp="1"/>
          </p:cNvSpPr>
          <p:nvPr>
            <p:ph sz="half" idx="1"/>
          </p:nvPr>
        </p:nvSpPr>
        <p:spPr>
          <a:xfrm>
            <a:off x="1097280" y="2120900"/>
            <a:ext cx="4639736" cy="3748193"/>
          </a:xfrm>
        </p:spPr>
        <p:txBody>
          <a:bodyPr>
            <a:normAutofit/>
          </a:bodyPr>
          <a:lstStyle/>
          <a:p>
            <a:pPr marL="355600" indent="-355600">
              <a:lnSpc>
                <a:spcPct val="100000"/>
              </a:lnSpc>
              <a:buFont typeface="Wingdings" panose="05000000000000000000" pitchFamily="2" charset="2"/>
              <a:buChar char="§"/>
            </a:pPr>
            <a:r>
              <a:rPr lang="en-US" sz="1600" dirty="0"/>
              <a:t>A document is a </a:t>
            </a:r>
            <a:r>
              <a:rPr lang="en-US" sz="1600" i="1" dirty="0"/>
              <a:t>written, printed, drawn, photographed or electronic piece of information that provides evidence or proof and viewed as an official record.</a:t>
            </a:r>
            <a:endParaRPr lang="en-US" sz="1600" dirty="0"/>
          </a:p>
          <a:p>
            <a:pPr marL="355600" indent="-355600">
              <a:lnSpc>
                <a:spcPct val="100000"/>
              </a:lnSpc>
              <a:buFont typeface="Wingdings" panose="05000000000000000000" pitchFamily="2" charset="2"/>
              <a:buChar char="§"/>
            </a:pPr>
            <a:r>
              <a:rPr lang="en-US" sz="1600" dirty="0"/>
              <a:t>Documents are also used by workers to find information needed to get their jobs done, and for the collection and reporting of information needed elsewhere in the work process.</a:t>
            </a:r>
          </a:p>
          <a:p>
            <a:pPr marL="355600" indent="-355600">
              <a:lnSpc>
                <a:spcPct val="100000"/>
              </a:lnSpc>
              <a:buFont typeface="Wingdings" panose="05000000000000000000" pitchFamily="2" charset="2"/>
              <a:buChar char="§"/>
            </a:pPr>
            <a:r>
              <a:rPr lang="en-US" sz="1600" dirty="0"/>
              <a:t>Some common types of documents: lists, entry forms, graphs &amp; charts, mimetic documents such as  drawings, diagrams and plans.</a:t>
            </a:r>
          </a:p>
          <a:p>
            <a:pPr marL="0" indent="0">
              <a:lnSpc>
                <a:spcPct val="100000"/>
              </a:lnSpc>
              <a:buNone/>
            </a:pPr>
            <a:endParaRPr lang="en-CA" sz="1600" dirty="0"/>
          </a:p>
        </p:txBody>
      </p:sp>
      <p:pic>
        <p:nvPicPr>
          <p:cNvPr id="1026" name="Picture 2" descr="Different Types of Documents and When to Use Them">
            <a:extLst>
              <a:ext uri="{FF2B5EF4-FFF2-40B4-BE49-F238E27FC236}">
                <a16:creationId xmlns:a16="http://schemas.microsoft.com/office/drawing/2014/main" id="{10F7217E-2F0B-4050-AD06-384B1C27FB4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30235" y="2120900"/>
            <a:ext cx="5225445" cy="3370411"/>
          </a:xfrm>
          <a:prstGeom prst="rect">
            <a:avLst/>
          </a:prstGeom>
          <a:solidFill>
            <a:srgbClr val="FFFFFF"/>
          </a:solidFill>
        </p:spPr>
      </p:pic>
    </p:spTree>
    <p:extLst>
      <p:ext uri="{BB962C8B-B14F-4D97-AF65-F5344CB8AC3E}">
        <p14:creationId xmlns:p14="http://schemas.microsoft.com/office/powerpoint/2010/main" val="762148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C906D-FDD5-49BE-BF79-742A80F31A28}"/>
              </a:ext>
            </a:extLst>
          </p:cNvPr>
          <p:cNvSpPr>
            <a:spLocks noGrp="1"/>
          </p:cNvSpPr>
          <p:nvPr>
            <p:ph type="title"/>
          </p:nvPr>
        </p:nvSpPr>
        <p:spPr/>
        <p:txBody>
          <a:bodyPr/>
          <a:lstStyle/>
          <a:p>
            <a:r>
              <a:rPr lang="en-US" dirty="0"/>
              <a:t>Review from Session 1</a:t>
            </a:r>
            <a:endParaRPr lang="en-CA" dirty="0"/>
          </a:p>
        </p:txBody>
      </p:sp>
      <p:sp>
        <p:nvSpPr>
          <p:cNvPr id="3" name="Content Placeholder 2">
            <a:extLst>
              <a:ext uri="{FF2B5EF4-FFF2-40B4-BE49-F238E27FC236}">
                <a16:creationId xmlns:a16="http://schemas.microsoft.com/office/drawing/2014/main" id="{6E717037-8C43-487F-8BD6-94699224D380}"/>
              </a:ext>
            </a:extLst>
          </p:cNvPr>
          <p:cNvSpPr>
            <a:spLocks noGrp="1"/>
          </p:cNvSpPr>
          <p:nvPr>
            <p:ph idx="1"/>
          </p:nvPr>
        </p:nvSpPr>
        <p:spPr>
          <a:xfrm>
            <a:off x="1097280" y="2002055"/>
            <a:ext cx="10058400" cy="4408370"/>
          </a:xfrm>
        </p:spPr>
        <p:txBody>
          <a:bodyPr>
            <a:normAutofit fontScale="92500" lnSpcReduction="20000"/>
          </a:bodyPr>
          <a:lstStyle/>
          <a:p>
            <a:pPr marL="355600" indent="-355600">
              <a:buFont typeface="Wingdings" panose="05000000000000000000" pitchFamily="2" charset="2"/>
              <a:buChar char="§"/>
            </a:pPr>
            <a:r>
              <a:rPr lang="en-US" sz="2800" dirty="0">
                <a:latin typeface="Calibri" panose="020F0502020204030204" pitchFamily="34" charset="0"/>
                <a:cs typeface="Calibri" panose="020F0502020204030204" pitchFamily="34" charset="0"/>
              </a:rPr>
              <a:t>Document Navigation</a:t>
            </a:r>
          </a:p>
          <a:p>
            <a:pPr marL="648208" lvl="1" indent="-355600">
              <a:buFont typeface="Wingdings" panose="05000000000000000000" pitchFamily="2" charset="2"/>
              <a:buChar char="§"/>
            </a:pPr>
            <a:r>
              <a:rPr lang="en-US" sz="2400" dirty="0">
                <a:latin typeface="Calibri" panose="020F0502020204030204" pitchFamily="34" charset="0"/>
                <a:cs typeface="Calibri" panose="020F0502020204030204" pitchFamily="34" charset="0"/>
              </a:rPr>
              <a:t>Understand document structure</a:t>
            </a:r>
          </a:p>
          <a:p>
            <a:pPr marL="831088" lvl="2" indent="-355600">
              <a:buFont typeface="Wingdings" panose="05000000000000000000" pitchFamily="2" charset="2"/>
              <a:buChar char="§"/>
            </a:pPr>
            <a:r>
              <a:rPr lang="en-US" sz="1800" dirty="0">
                <a:latin typeface="Calibri" panose="020F0502020204030204" pitchFamily="34" charset="0"/>
                <a:cs typeface="Calibri" panose="020F0502020204030204" pitchFamily="34" charset="0"/>
              </a:rPr>
              <a:t>Headings, white space, lines, boxes, pictures and drawings, tables</a:t>
            </a:r>
          </a:p>
          <a:p>
            <a:pPr marL="648208" lvl="1" indent="-355600">
              <a:buFont typeface="Wingdings" panose="05000000000000000000" pitchFamily="2" charset="2"/>
              <a:buChar char="§"/>
            </a:pPr>
            <a:r>
              <a:rPr lang="en-US" sz="2400" dirty="0">
                <a:latin typeface="Calibri" panose="020F0502020204030204" pitchFamily="34" charset="0"/>
                <a:cs typeface="Calibri" panose="020F0502020204030204" pitchFamily="34" charset="0"/>
              </a:rPr>
              <a:t>Skim</a:t>
            </a:r>
          </a:p>
          <a:p>
            <a:pPr marL="831088" lvl="2" indent="-355600">
              <a:buFont typeface="Wingdings" panose="05000000000000000000" pitchFamily="2" charset="2"/>
              <a:buChar char="§"/>
            </a:pPr>
            <a:r>
              <a:rPr lang="en-US" sz="1800" dirty="0">
                <a:latin typeface="Calibri" panose="020F0502020204030204" pitchFamily="34" charset="0"/>
                <a:cs typeface="Calibri" panose="020F0502020204030204" pitchFamily="34" charset="0"/>
              </a:rPr>
              <a:t>Type of reading where you look over the document to get the main idea</a:t>
            </a:r>
          </a:p>
          <a:p>
            <a:pPr marL="831088" lvl="2" indent="-355600">
              <a:buFont typeface="Wingdings" panose="05000000000000000000" pitchFamily="2" charset="2"/>
              <a:buChar char="§"/>
            </a:pPr>
            <a:r>
              <a:rPr lang="en-US" sz="1800" dirty="0">
                <a:latin typeface="Calibri" panose="020F0502020204030204" pitchFamily="34" charset="0"/>
                <a:cs typeface="Calibri" panose="020F0502020204030204" pitchFamily="34" charset="0"/>
              </a:rPr>
              <a:t>Read parts and miss others</a:t>
            </a:r>
          </a:p>
          <a:p>
            <a:pPr marL="648208" lvl="1" indent="-355600">
              <a:buFont typeface="Wingdings" panose="05000000000000000000" pitchFamily="2" charset="2"/>
              <a:buChar char="§"/>
            </a:pPr>
            <a:r>
              <a:rPr lang="en-US" sz="2400" dirty="0">
                <a:latin typeface="Calibri" panose="020F0502020204030204" pitchFamily="34" charset="0"/>
                <a:cs typeface="Calibri" panose="020F0502020204030204" pitchFamily="34" charset="0"/>
              </a:rPr>
              <a:t>Scan</a:t>
            </a:r>
          </a:p>
          <a:p>
            <a:pPr marL="831088" lvl="2" indent="-355600">
              <a:buFont typeface="Wingdings" panose="05000000000000000000" pitchFamily="2" charset="2"/>
              <a:buChar char="§"/>
            </a:pPr>
            <a:r>
              <a:rPr lang="en-US" sz="1800" dirty="0">
                <a:latin typeface="Calibri" panose="020F0502020204030204" pitchFamily="34" charset="0"/>
                <a:cs typeface="Calibri" panose="020F0502020204030204" pitchFamily="34" charset="0"/>
              </a:rPr>
              <a:t>Type of reading where you look for specific information</a:t>
            </a:r>
          </a:p>
          <a:p>
            <a:pPr marL="831088" lvl="2" indent="-355600">
              <a:buFont typeface="Wingdings" panose="05000000000000000000" pitchFamily="2" charset="2"/>
              <a:buChar char="§"/>
            </a:pPr>
            <a:r>
              <a:rPr lang="en-US" sz="1800" dirty="0">
                <a:latin typeface="Calibri" panose="020F0502020204030204" pitchFamily="34" charset="0"/>
                <a:cs typeface="Calibri" panose="020F0502020204030204" pitchFamily="34" charset="0"/>
              </a:rPr>
              <a:t>Read parts and miss or ignore others</a:t>
            </a:r>
          </a:p>
          <a:p>
            <a:pPr marL="648208" lvl="1" indent="-355600">
              <a:buFont typeface="Wingdings" panose="05000000000000000000" pitchFamily="2" charset="2"/>
              <a:buChar char="§"/>
            </a:pPr>
            <a:r>
              <a:rPr lang="en-US" sz="2400" dirty="0">
                <a:latin typeface="Calibri" panose="020F0502020204030204" pitchFamily="34" charset="0"/>
                <a:cs typeface="Calibri" panose="020F0502020204030204" pitchFamily="34" charset="0"/>
              </a:rPr>
              <a:t>Use Information</a:t>
            </a:r>
          </a:p>
          <a:p>
            <a:pPr marL="831088" lvl="2" indent="-355600">
              <a:buFont typeface="Wingdings" panose="05000000000000000000" pitchFamily="2" charset="2"/>
              <a:buChar char="§"/>
            </a:pPr>
            <a:r>
              <a:rPr lang="en-US" sz="1800" dirty="0">
                <a:latin typeface="Calibri" panose="020F0502020204030204" pitchFamily="34" charset="0"/>
                <a:cs typeface="Calibri" panose="020F0502020204030204" pitchFamily="34" charset="0"/>
              </a:rPr>
              <a:t>Understand what information you need from the document</a:t>
            </a:r>
          </a:p>
          <a:p>
            <a:pPr marL="831088" lvl="2" indent="-355600">
              <a:buFont typeface="Wingdings" panose="05000000000000000000" pitchFamily="2" charset="2"/>
              <a:buChar char="§"/>
            </a:pPr>
            <a:r>
              <a:rPr lang="en-US" sz="1800" dirty="0">
                <a:latin typeface="Calibri" panose="020F0502020204030204" pitchFamily="34" charset="0"/>
                <a:cs typeface="Calibri" panose="020F0502020204030204" pitchFamily="34" charset="0"/>
              </a:rPr>
              <a:t>Some documents require you to complete with fact and figures that you know</a:t>
            </a:r>
          </a:p>
          <a:p>
            <a:pPr marL="831088" lvl="2" indent="-355600">
              <a:buFont typeface="Wingdings" panose="05000000000000000000" pitchFamily="2" charset="2"/>
              <a:buChar char="§"/>
            </a:pPr>
            <a:r>
              <a:rPr lang="en-US" sz="1800" dirty="0">
                <a:latin typeface="Calibri" panose="020F0502020204030204" pitchFamily="34" charset="0"/>
                <a:cs typeface="Calibri" panose="020F0502020204030204" pitchFamily="34" charset="0"/>
              </a:rPr>
              <a:t>Understand the overall process that the document is included in – why is the information collected and used?</a:t>
            </a:r>
            <a:endParaRPr lang="en-CA" sz="1800" dirty="0">
              <a:latin typeface="Calibri" panose="020F0502020204030204" pitchFamily="34" charset="0"/>
              <a:cs typeface="Calibri" panose="020F0502020204030204" pitchFamily="34" charset="0"/>
            </a:endParaRPr>
          </a:p>
          <a:p>
            <a:pPr marL="355600" indent="-355600">
              <a:buFont typeface="Wingdings" panose="05000000000000000000" pitchFamily="2" charset="2"/>
              <a:buChar char="§"/>
            </a:pPr>
            <a:endParaRPr lang="en-CA" sz="2800" dirty="0"/>
          </a:p>
        </p:txBody>
      </p:sp>
    </p:spTree>
    <p:extLst>
      <p:ext uri="{BB962C8B-B14F-4D97-AF65-F5344CB8AC3E}">
        <p14:creationId xmlns:p14="http://schemas.microsoft.com/office/powerpoint/2010/main" val="3728887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10841-6DA8-48BF-9FB2-360A1FA33DFC}"/>
              </a:ext>
            </a:extLst>
          </p:cNvPr>
          <p:cNvSpPr>
            <a:spLocks noGrp="1"/>
          </p:cNvSpPr>
          <p:nvPr>
            <p:ph type="title"/>
          </p:nvPr>
        </p:nvSpPr>
        <p:spPr/>
        <p:txBody>
          <a:bodyPr/>
          <a:lstStyle/>
          <a:p>
            <a:r>
              <a:rPr lang="en-US" dirty="0"/>
              <a:t>Lists</a:t>
            </a:r>
            <a:endParaRPr lang="en-CA" dirty="0"/>
          </a:p>
        </p:txBody>
      </p:sp>
      <p:sp>
        <p:nvSpPr>
          <p:cNvPr id="3" name="Content Placeholder 2">
            <a:extLst>
              <a:ext uri="{FF2B5EF4-FFF2-40B4-BE49-F238E27FC236}">
                <a16:creationId xmlns:a16="http://schemas.microsoft.com/office/drawing/2014/main" id="{5C979CDC-2233-4D90-BAE2-9F7EC89DDE01}"/>
              </a:ext>
            </a:extLst>
          </p:cNvPr>
          <p:cNvSpPr>
            <a:spLocks noGrp="1"/>
          </p:cNvSpPr>
          <p:nvPr>
            <p:ph idx="1"/>
          </p:nvPr>
        </p:nvSpPr>
        <p:spPr>
          <a:xfrm>
            <a:off x="1097280" y="2108201"/>
            <a:ext cx="7027644" cy="3760891"/>
          </a:xfrm>
        </p:spPr>
        <p:txBody>
          <a:bodyPr>
            <a:normAutofit/>
          </a:bodyPr>
          <a:lstStyle/>
          <a:p>
            <a:r>
              <a:rPr lang="en-US" sz="2400" dirty="0"/>
              <a:t>Lists are the “building blocks” of documents</a:t>
            </a:r>
          </a:p>
          <a:p>
            <a:r>
              <a:rPr lang="en-US" sz="2400" dirty="0"/>
              <a:t>Used to organize information to make it easier for users to understand, identify and analyze.</a:t>
            </a:r>
          </a:p>
          <a:p>
            <a:r>
              <a:rPr lang="en-US" sz="2400" dirty="0"/>
              <a:t>In school you might have learned about putting information in lists alphabetically or chronologically.</a:t>
            </a:r>
          </a:p>
          <a:p>
            <a:r>
              <a:rPr lang="en-US" sz="2400" dirty="0"/>
              <a:t>What are some lists you can think of?</a:t>
            </a:r>
            <a:endParaRPr lang="en-CA" sz="2400" dirty="0"/>
          </a:p>
        </p:txBody>
      </p:sp>
      <p:pic>
        <p:nvPicPr>
          <p:cNvPr id="2050" name="Picture 2" descr="Who made Consumer Reports&amp;#39; &amp;#39;Naughty &amp;amp; Nice&amp;#39; list?">
            <a:extLst>
              <a:ext uri="{FF2B5EF4-FFF2-40B4-BE49-F238E27FC236}">
                <a16:creationId xmlns:a16="http://schemas.microsoft.com/office/drawing/2014/main" id="{B0AD2509-8A24-40A4-BFD3-9F4940F6A5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0546" y="2838473"/>
            <a:ext cx="3990473" cy="26603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033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99460-14FD-46BA-97EB-02B52ED80751}"/>
              </a:ext>
            </a:extLst>
          </p:cNvPr>
          <p:cNvSpPr>
            <a:spLocks noGrp="1"/>
          </p:cNvSpPr>
          <p:nvPr>
            <p:ph type="title"/>
          </p:nvPr>
        </p:nvSpPr>
        <p:spPr/>
        <p:txBody>
          <a:bodyPr/>
          <a:lstStyle/>
          <a:p>
            <a:r>
              <a:rPr lang="en-US" dirty="0"/>
              <a:t>Lists</a:t>
            </a:r>
            <a:endParaRPr lang="en-CA" dirty="0"/>
          </a:p>
        </p:txBody>
      </p:sp>
      <p:sp>
        <p:nvSpPr>
          <p:cNvPr id="3" name="Content Placeholder 2">
            <a:extLst>
              <a:ext uri="{FF2B5EF4-FFF2-40B4-BE49-F238E27FC236}">
                <a16:creationId xmlns:a16="http://schemas.microsoft.com/office/drawing/2014/main" id="{958E5613-9F52-4C85-923E-A69DF56FAB1F}"/>
              </a:ext>
            </a:extLst>
          </p:cNvPr>
          <p:cNvSpPr>
            <a:spLocks noGrp="1"/>
          </p:cNvSpPr>
          <p:nvPr>
            <p:ph sz="half" idx="1"/>
          </p:nvPr>
        </p:nvSpPr>
        <p:spPr/>
        <p:txBody>
          <a:bodyPr>
            <a:normAutofit fontScale="92500" lnSpcReduction="20000"/>
          </a:bodyPr>
          <a:lstStyle/>
          <a:p>
            <a:r>
              <a:rPr lang="en-US" sz="2400" dirty="0"/>
              <a:t>To do list</a:t>
            </a:r>
          </a:p>
          <a:p>
            <a:r>
              <a:rPr lang="en-US" sz="2400" dirty="0"/>
              <a:t>Countries from richest to poorest</a:t>
            </a:r>
          </a:p>
          <a:p>
            <a:r>
              <a:rPr lang="en-US" sz="2400" dirty="0"/>
              <a:t>Provinces with highest vaccine rates</a:t>
            </a:r>
          </a:p>
          <a:p>
            <a:r>
              <a:rPr lang="en-CA" sz="2400" dirty="0"/>
              <a:t>Shopping list</a:t>
            </a:r>
          </a:p>
          <a:p>
            <a:r>
              <a:rPr lang="en-CA" sz="2400" dirty="0"/>
              <a:t>Courses required in a diploma program</a:t>
            </a:r>
          </a:p>
          <a:p>
            <a:r>
              <a:rPr lang="en-CA" sz="2400" dirty="0"/>
              <a:t>Table of contents</a:t>
            </a:r>
          </a:p>
          <a:p>
            <a:r>
              <a:rPr lang="en-CA" sz="2400" dirty="0"/>
              <a:t>Checklists</a:t>
            </a:r>
          </a:p>
        </p:txBody>
      </p:sp>
      <p:pic>
        <p:nvPicPr>
          <p:cNvPr id="1026" name="Picture 2" descr="To-Do lists for students - Task &amp; Time - Pros and cons">
            <a:extLst>
              <a:ext uri="{FF2B5EF4-FFF2-40B4-BE49-F238E27FC236}">
                <a16:creationId xmlns:a16="http://schemas.microsoft.com/office/drawing/2014/main" id="{FD07D93C-F1DD-AB7A-FAD7-96AE499ECDE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16688" y="2545358"/>
            <a:ext cx="4638675" cy="2899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071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2EB1B-E313-49CF-9888-8D1F4F3987B7}"/>
              </a:ext>
            </a:extLst>
          </p:cNvPr>
          <p:cNvSpPr>
            <a:spLocks noGrp="1"/>
          </p:cNvSpPr>
          <p:nvPr>
            <p:ph type="title"/>
          </p:nvPr>
        </p:nvSpPr>
        <p:spPr>
          <a:xfrm>
            <a:off x="643466" y="786383"/>
            <a:ext cx="3517567" cy="2093975"/>
          </a:xfrm>
        </p:spPr>
        <p:txBody>
          <a:bodyPr anchor="b">
            <a:normAutofit/>
          </a:bodyPr>
          <a:lstStyle/>
          <a:p>
            <a:r>
              <a:rPr lang="en-US" dirty="0"/>
              <a:t>Types of Lists</a:t>
            </a:r>
            <a:endParaRPr lang="en-CA" dirty="0"/>
          </a:p>
        </p:txBody>
      </p:sp>
      <p:graphicFrame>
        <p:nvGraphicFramePr>
          <p:cNvPr id="7" name="Content Placeholder 4">
            <a:extLst>
              <a:ext uri="{FF2B5EF4-FFF2-40B4-BE49-F238E27FC236}">
                <a16:creationId xmlns:a16="http://schemas.microsoft.com/office/drawing/2014/main" id="{F51CEB69-C4CD-4481-92A7-B5E79EE3568F}"/>
              </a:ext>
            </a:extLst>
          </p:cNvPr>
          <p:cNvGraphicFramePr>
            <a:graphicFrameLocks noGrp="1"/>
          </p:cNvGraphicFramePr>
          <p:nvPr>
            <p:ph idx="1"/>
            <p:extLst>
              <p:ext uri="{D42A27DB-BD31-4B8C-83A1-F6EECF244321}">
                <p14:modId xmlns:p14="http://schemas.microsoft.com/office/powerpoint/2010/main" val="417957556"/>
              </p:ext>
            </p:extLst>
          </p:nvPr>
        </p:nvGraphicFramePr>
        <p:xfrm>
          <a:off x="5458984" y="812799"/>
          <a:ext cx="5928344" cy="5294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2915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2CF1A-A57F-4948-8BC5-DA68FD8A6CAB}"/>
              </a:ext>
            </a:extLst>
          </p:cNvPr>
          <p:cNvSpPr>
            <a:spLocks noGrp="1"/>
          </p:cNvSpPr>
          <p:nvPr>
            <p:ph type="title"/>
          </p:nvPr>
        </p:nvSpPr>
        <p:spPr>
          <a:xfrm>
            <a:off x="1097280" y="286603"/>
            <a:ext cx="10058400" cy="1450757"/>
          </a:xfrm>
        </p:spPr>
        <p:txBody>
          <a:bodyPr anchor="b">
            <a:normAutofit/>
          </a:bodyPr>
          <a:lstStyle/>
          <a:p>
            <a:r>
              <a:rPr lang="en-US" dirty="0"/>
              <a:t>Simple Lists</a:t>
            </a:r>
            <a:endParaRPr lang="en-CA" dirty="0"/>
          </a:p>
        </p:txBody>
      </p:sp>
      <p:graphicFrame>
        <p:nvGraphicFramePr>
          <p:cNvPr id="5" name="Content Placeholder 2">
            <a:extLst>
              <a:ext uri="{FF2B5EF4-FFF2-40B4-BE49-F238E27FC236}">
                <a16:creationId xmlns:a16="http://schemas.microsoft.com/office/drawing/2014/main" id="{9427655D-4085-4D03-B270-827B0D03AAB5}"/>
              </a:ext>
            </a:extLst>
          </p:cNvPr>
          <p:cNvGraphicFramePr>
            <a:graphicFrameLocks noGrp="1"/>
          </p:cNvGraphicFramePr>
          <p:nvPr>
            <p:ph idx="1"/>
            <p:extLst>
              <p:ext uri="{D42A27DB-BD31-4B8C-83A1-F6EECF244321}">
                <p14:modId xmlns:p14="http://schemas.microsoft.com/office/powerpoint/2010/main" val="1014750109"/>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175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628C552E-3A42-4C82-A059-CACE7105BB8A}"/>
                                            </p:graphicEl>
                                          </p:spTgt>
                                        </p:tgtEl>
                                        <p:attrNameLst>
                                          <p:attrName>style.visibility</p:attrName>
                                        </p:attrNameLst>
                                      </p:cBhvr>
                                      <p:to>
                                        <p:strVal val="visible"/>
                                      </p:to>
                                    </p:set>
                                    <p:anim calcmode="lin" valueType="num">
                                      <p:cBhvr additive="base">
                                        <p:cTn id="7" dur="500" fill="hold"/>
                                        <p:tgtEl>
                                          <p:spTgt spid="5">
                                            <p:graphicEl>
                                              <a:dgm id="{628C552E-3A42-4C82-A059-CACE7105BB8A}"/>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628C552E-3A42-4C82-A059-CACE7105BB8A}"/>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graphicEl>
                                              <a:dgm id="{C037B39D-F392-4E03-BE54-4892F57B0D78}"/>
                                            </p:graphicEl>
                                          </p:spTgt>
                                        </p:tgtEl>
                                        <p:attrNameLst>
                                          <p:attrName>style.visibility</p:attrName>
                                        </p:attrNameLst>
                                      </p:cBhvr>
                                      <p:to>
                                        <p:strVal val="visible"/>
                                      </p:to>
                                    </p:set>
                                    <p:anim calcmode="lin" valueType="num">
                                      <p:cBhvr additive="base">
                                        <p:cTn id="11" dur="500" fill="hold"/>
                                        <p:tgtEl>
                                          <p:spTgt spid="5">
                                            <p:graphicEl>
                                              <a:dgm id="{C037B39D-F392-4E03-BE54-4892F57B0D78}"/>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graphicEl>
                                              <a:dgm id="{C037B39D-F392-4E03-BE54-4892F57B0D78}"/>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graphicEl>
                                              <a:dgm id="{0D24136F-1881-4760-B0F8-925ECB2EBC18}"/>
                                            </p:graphicEl>
                                          </p:spTgt>
                                        </p:tgtEl>
                                        <p:attrNameLst>
                                          <p:attrName>style.visibility</p:attrName>
                                        </p:attrNameLst>
                                      </p:cBhvr>
                                      <p:to>
                                        <p:strVal val="visible"/>
                                      </p:to>
                                    </p:set>
                                    <p:anim calcmode="lin" valueType="num">
                                      <p:cBhvr additive="base">
                                        <p:cTn id="17" dur="500" fill="hold"/>
                                        <p:tgtEl>
                                          <p:spTgt spid="5">
                                            <p:graphicEl>
                                              <a:dgm id="{0D24136F-1881-4760-B0F8-925ECB2EBC18}"/>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graphicEl>
                                              <a:dgm id="{0D24136F-1881-4760-B0F8-925ECB2EBC18}"/>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graphicEl>
                                              <a:dgm id="{4521004E-76F1-4039-ADBE-E4CB5F39F86B}"/>
                                            </p:graphicEl>
                                          </p:spTgt>
                                        </p:tgtEl>
                                        <p:attrNameLst>
                                          <p:attrName>style.visibility</p:attrName>
                                        </p:attrNameLst>
                                      </p:cBhvr>
                                      <p:to>
                                        <p:strVal val="visible"/>
                                      </p:to>
                                    </p:set>
                                    <p:anim calcmode="lin" valueType="num">
                                      <p:cBhvr additive="base">
                                        <p:cTn id="21" dur="500" fill="hold"/>
                                        <p:tgtEl>
                                          <p:spTgt spid="5">
                                            <p:graphicEl>
                                              <a:dgm id="{4521004E-76F1-4039-ADBE-E4CB5F39F86B}"/>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graphicEl>
                                              <a:dgm id="{4521004E-76F1-4039-ADBE-E4CB5F39F86B}"/>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graphicEl>
                                              <a:dgm id="{E5358760-EA0F-4FC1-96D2-267D81782ED7}"/>
                                            </p:graphicEl>
                                          </p:spTgt>
                                        </p:tgtEl>
                                        <p:attrNameLst>
                                          <p:attrName>style.visibility</p:attrName>
                                        </p:attrNameLst>
                                      </p:cBhvr>
                                      <p:to>
                                        <p:strVal val="visible"/>
                                      </p:to>
                                    </p:set>
                                    <p:anim calcmode="lin" valueType="num">
                                      <p:cBhvr additive="base">
                                        <p:cTn id="27" dur="500" fill="hold"/>
                                        <p:tgtEl>
                                          <p:spTgt spid="5">
                                            <p:graphicEl>
                                              <a:dgm id="{E5358760-EA0F-4FC1-96D2-267D81782ED7}"/>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graphicEl>
                                              <a:dgm id="{E5358760-EA0F-4FC1-96D2-267D81782ED7}"/>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graphicEl>
                                              <a:dgm id="{83DDD72C-5551-4A89-990B-547A05F5010B}"/>
                                            </p:graphicEl>
                                          </p:spTgt>
                                        </p:tgtEl>
                                        <p:attrNameLst>
                                          <p:attrName>style.visibility</p:attrName>
                                        </p:attrNameLst>
                                      </p:cBhvr>
                                      <p:to>
                                        <p:strVal val="visible"/>
                                      </p:to>
                                    </p:set>
                                    <p:anim calcmode="lin" valueType="num">
                                      <p:cBhvr additive="base">
                                        <p:cTn id="31" dur="500" fill="hold"/>
                                        <p:tgtEl>
                                          <p:spTgt spid="5">
                                            <p:graphicEl>
                                              <a:dgm id="{83DDD72C-5551-4A89-990B-547A05F5010B}"/>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83DDD72C-5551-4A89-990B-547A05F5010B}"/>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graphicEl>
                                              <a:dgm id="{03677C29-98DB-45F9-9E59-C16FEA65DECC}"/>
                                            </p:graphicEl>
                                          </p:spTgt>
                                        </p:tgtEl>
                                        <p:attrNameLst>
                                          <p:attrName>style.visibility</p:attrName>
                                        </p:attrNameLst>
                                      </p:cBhvr>
                                      <p:to>
                                        <p:strVal val="visible"/>
                                      </p:to>
                                    </p:set>
                                    <p:anim calcmode="lin" valueType="num">
                                      <p:cBhvr additive="base">
                                        <p:cTn id="37" dur="500" fill="hold"/>
                                        <p:tgtEl>
                                          <p:spTgt spid="5">
                                            <p:graphicEl>
                                              <a:dgm id="{03677C29-98DB-45F9-9E59-C16FEA65DECC}"/>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dgm id="{03677C29-98DB-45F9-9E59-C16FEA65DECC}"/>
                                            </p:graphic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
                                            <p:graphicEl>
                                              <a:dgm id="{32C7AFC1-74BD-4437-8D03-D5E81CB846B6}"/>
                                            </p:graphicEl>
                                          </p:spTgt>
                                        </p:tgtEl>
                                        <p:attrNameLst>
                                          <p:attrName>style.visibility</p:attrName>
                                        </p:attrNameLst>
                                      </p:cBhvr>
                                      <p:to>
                                        <p:strVal val="visible"/>
                                      </p:to>
                                    </p:set>
                                    <p:anim calcmode="lin" valueType="num">
                                      <p:cBhvr additive="base">
                                        <p:cTn id="41" dur="500" fill="hold"/>
                                        <p:tgtEl>
                                          <p:spTgt spid="5">
                                            <p:graphicEl>
                                              <a:dgm id="{32C7AFC1-74BD-4437-8D03-D5E81CB846B6}"/>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graphicEl>
                                              <a:dgm id="{32C7AFC1-74BD-4437-8D03-D5E81CB846B6}"/>
                                            </p:graphic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
                                            <p:graphicEl>
                                              <a:dgm id="{B4A254C9-0E23-4281-9F89-A3A25B405411}"/>
                                            </p:graphicEl>
                                          </p:spTgt>
                                        </p:tgtEl>
                                        <p:attrNameLst>
                                          <p:attrName>style.visibility</p:attrName>
                                        </p:attrNameLst>
                                      </p:cBhvr>
                                      <p:to>
                                        <p:strVal val="visible"/>
                                      </p:to>
                                    </p:set>
                                    <p:anim calcmode="lin" valueType="num">
                                      <p:cBhvr additive="base">
                                        <p:cTn id="47" dur="500" fill="hold"/>
                                        <p:tgtEl>
                                          <p:spTgt spid="5">
                                            <p:graphicEl>
                                              <a:dgm id="{B4A254C9-0E23-4281-9F89-A3A25B405411}"/>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graphicEl>
                                              <a:dgm id="{B4A254C9-0E23-4281-9F89-A3A25B405411}"/>
                                            </p:graphic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
                                            <p:graphicEl>
                                              <a:dgm id="{DD6C1272-5B7E-4F7B-A235-EF2F76E8711B}"/>
                                            </p:graphicEl>
                                          </p:spTgt>
                                        </p:tgtEl>
                                        <p:attrNameLst>
                                          <p:attrName>style.visibility</p:attrName>
                                        </p:attrNameLst>
                                      </p:cBhvr>
                                      <p:to>
                                        <p:strVal val="visible"/>
                                      </p:to>
                                    </p:set>
                                    <p:anim calcmode="lin" valueType="num">
                                      <p:cBhvr additive="base">
                                        <p:cTn id="51" dur="500" fill="hold"/>
                                        <p:tgtEl>
                                          <p:spTgt spid="5">
                                            <p:graphicEl>
                                              <a:dgm id="{DD6C1272-5B7E-4F7B-A235-EF2F76E8711B}"/>
                                            </p:graphic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graphicEl>
                                              <a:dgm id="{DD6C1272-5B7E-4F7B-A235-EF2F76E8711B}"/>
                                            </p:graphic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5">
                                            <p:graphicEl>
                                              <a:dgm id="{41E315E3-63C4-4CFB-B0AE-1708069C1CAB}"/>
                                            </p:graphicEl>
                                          </p:spTgt>
                                        </p:tgtEl>
                                        <p:attrNameLst>
                                          <p:attrName>style.visibility</p:attrName>
                                        </p:attrNameLst>
                                      </p:cBhvr>
                                      <p:to>
                                        <p:strVal val="visible"/>
                                      </p:to>
                                    </p:set>
                                    <p:anim calcmode="lin" valueType="num">
                                      <p:cBhvr additive="base">
                                        <p:cTn id="57" dur="500" fill="hold"/>
                                        <p:tgtEl>
                                          <p:spTgt spid="5">
                                            <p:graphicEl>
                                              <a:dgm id="{41E315E3-63C4-4CFB-B0AE-1708069C1CAB}"/>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graphicEl>
                                              <a:dgm id="{41E315E3-63C4-4CFB-B0AE-1708069C1CAB}"/>
                                            </p:graphic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5">
                                            <p:graphicEl>
                                              <a:dgm id="{97FAC479-0D2D-4331-8362-AEA1B6D40629}"/>
                                            </p:graphicEl>
                                          </p:spTgt>
                                        </p:tgtEl>
                                        <p:attrNameLst>
                                          <p:attrName>style.visibility</p:attrName>
                                        </p:attrNameLst>
                                      </p:cBhvr>
                                      <p:to>
                                        <p:strVal val="visible"/>
                                      </p:to>
                                    </p:set>
                                    <p:anim calcmode="lin" valueType="num">
                                      <p:cBhvr additive="base">
                                        <p:cTn id="61" dur="500" fill="hold"/>
                                        <p:tgtEl>
                                          <p:spTgt spid="5">
                                            <p:graphicEl>
                                              <a:dgm id="{97FAC479-0D2D-4331-8362-AEA1B6D40629}"/>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graphicEl>
                                              <a:dgm id="{97FAC479-0D2D-4331-8362-AEA1B6D40629}"/>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21B3F-5E24-4AE0-8BB5-793C40453CE5}"/>
              </a:ext>
            </a:extLst>
          </p:cNvPr>
          <p:cNvSpPr>
            <a:spLocks noGrp="1"/>
          </p:cNvSpPr>
          <p:nvPr>
            <p:ph type="title"/>
          </p:nvPr>
        </p:nvSpPr>
        <p:spPr/>
        <p:txBody>
          <a:bodyPr/>
          <a:lstStyle/>
          <a:p>
            <a:r>
              <a:rPr lang="en-US" dirty="0"/>
              <a:t>Workplace Examples</a:t>
            </a:r>
            <a:endParaRPr lang="en-CA" dirty="0"/>
          </a:p>
        </p:txBody>
      </p:sp>
      <p:pic>
        <p:nvPicPr>
          <p:cNvPr id="11" name="Picture 10">
            <a:extLst>
              <a:ext uri="{FF2B5EF4-FFF2-40B4-BE49-F238E27FC236}">
                <a16:creationId xmlns:a16="http://schemas.microsoft.com/office/drawing/2014/main" id="{388FAAC8-3F27-45BA-89A2-32B12E01A769}"/>
              </a:ext>
            </a:extLst>
          </p:cNvPr>
          <p:cNvPicPr>
            <a:picLocks noChangeAspect="1"/>
          </p:cNvPicPr>
          <p:nvPr/>
        </p:nvPicPr>
        <p:blipFill>
          <a:blip r:embed="rId2"/>
          <a:stretch>
            <a:fillRect/>
          </a:stretch>
        </p:blipFill>
        <p:spPr>
          <a:xfrm>
            <a:off x="1232034" y="2299154"/>
            <a:ext cx="6679637" cy="3216122"/>
          </a:xfrm>
          <a:prstGeom prst="rect">
            <a:avLst/>
          </a:prstGeom>
        </p:spPr>
      </p:pic>
      <p:pic>
        <p:nvPicPr>
          <p:cNvPr id="9" name="Picture 8">
            <a:extLst>
              <a:ext uri="{FF2B5EF4-FFF2-40B4-BE49-F238E27FC236}">
                <a16:creationId xmlns:a16="http://schemas.microsoft.com/office/drawing/2014/main" id="{87B3B079-22BD-4851-A5E4-C6DB7610E95F}"/>
              </a:ext>
            </a:extLst>
          </p:cNvPr>
          <p:cNvPicPr>
            <a:picLocks noChangeAspect="1"/>
          </p:cNvPicPr>
          <p:nvPr/>
        </p:nvPicPr>
        <p:blipFill>
          <a:blip r:embed="rId3"/>
          <a:stretch>
            <a:fillRect/>
          </a:stretch>
        </p:blipFill>
        <p:spPr>
          <a:xfrm>
            <a:off x="8149207" y="165784"/>
            <a:ext cx="3183349" cy="6405613"/>
          </a:xfrm>
          <a:prstGeom prst="rect">
            <a:avLst/>
          </a:prstGeom>
        </p:spPr>
      </p:pic>
    </p:spTree>
    <p:extLst>
      <p:ext uri="{BB962C8B-B14F-4D97-AF65-F5344CB8AC3E}">
        <p14:creationId xmlns:p14="http://schemas.microsoft.com/office/powerpoint/2010/main" val="3088941651"/>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F9087C43CBCD49AC32F09E8C6C576C" ma:contentTypeVersion="15" ma:contentTypeDescription="Create a new document." ma:contentTypeScope="" ma:versionID="857454f94b77be2b149b42052240623a">
  <xsd:schema xmlns:xsd="http://www.w3.org/2001/XMLSchema" xmlns:xs="http://www.w3.org/2001/XMLSchema" xmlns:p="http://schemas.microsoft.com/office/2006/metadata/properties" xmlns:ns2="ad645e29-da90-4e97-abbf-4b45fabb942b" xmlns:ns3="12571975-f2fe-44ba-a898-e98c277f3020" targetNamespace="http://schemas.microsoft.com/office/2006/metadata/properties" ma:root="true" ma:fieldsID="3390a376040ca2ffa3eb5cfa68ad114a" ns2:_="" ns3:_="">
    <xsd:import namespace="ad645e29-da90-4e97-abbf-4b45fabb942b"/>
    <xsd:import namespace="12571975-f2fe-44ba-a898-e98c277f30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645e29-da90-4e97-abbf-4b45fabb94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4dbc819-4527-4139-bac5-2697d898565d"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571975-f2fe-44ba-a898-e98c277f302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cbb036b-5345-44ef-a69f-629a753dee6d}" ma:internalName="TaxCatchAll" ma:showField="CatchAllData" ma:web="12571975-f2fe-44ba-a898-e98c277f30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d645e29-da90-4e97-abbf-4b45fabb942b">
      <Terms xmlns="http://schemas.microsoft.com/office/infopath/2007/PartnerControls"/>
    </lcf76f155ced4ddcb4097134ff3c332f>
    <TaxCatchAll xmlns="12571975-f2fe-44ba-a898-e98c277f3020" xsi:nil="true"/>
  </documentManagement>
</p:properties>
</file>

<file path=customXml/itemProps1.xml><?xml version="1.0" encoding="utf-8"?>
<ds:datastoreItem xmlns:ds="http://schemas.openxmlformats.org/officeDocument/2006/customXml" ds:itemID="{41DEA198-5766-4103-AA24-779F8AC8DCDB}"/>
</file>

<file path=customXml/itemProps2.xml><?xml version="1.0" encoding="utf-8"?>
<ds:datastoreItem xmlns:ds="http://schemas.openxmlformats.org/officeDocument/2006/customXml" ds:itemID="{26FDBD51-09B5-4305-A537-32CBD416B05B}"/>
</file>

<file path=customXml/itemProps3.xml><?xml version="1.0" encoding="utf-8"?>
<ds:datastoreItem xmlns:ds="http://schemas.openxmlformats.org/officeDocument/2006/customXml" ds:itemID="{352280FF-DEF3-4945-A2CF-2F540BC635E7}"/>
</file>

<file path=docProps/app.xml><?xml version="1.0" encoding="utf-8"?>
<Properties xmlns="http://schemas.openxmlformats.org/officeDocument/2006/extended-properties" xmlns:vt="http://schemas.openxmlformats.org/officeDocument/2006/docPropsVTypes">
  <Template>{D009A1B0-61D5-4A96-8ED1-7496C358EFC7}tf56160789_win32</Template>
  <TotalTime>867</TotalTime>
  <Words>1387</Words>
  <Application>Microsoft Office PowerPoint</Application>
  <PresentationFormat>Widescreen</PresentationFormat>
  <Paragraphs>135</Paragraphs>
  <Slides>26</Slides>
  <Notes>1</Notes>
  <HiddenSlides>3</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Aldhabi</vt:lpstr>
      <vt:lpstr>Arial</vt:lpstr>
      <vt:lpstr>Bookman Old Style</vt:lpstr>
      <vt:lpstr>Calibri</vt:lpstr>
      <vt:lpstr>Franklin Gothic Book</vt:lpstr>
      <vt:lpstr>Symbol</vt:lpstr>
      <vt:lpstr>Times New Roman</vt:lpstr>
      <vt:lpstr>Wingdings</vt:lpstr>
      <vt:lpstr>1_RetrospectVTI</vt:lpstr>
      <vt:lpstr>Document Use Workshop</vt:lpstr>
      <vt:lpstr>Learning Outcomes</vt:lpstr>
      <vt:lpstr>Review from Session 1</vt:lpstr>
      <vt:lpstr>Review from Session 1</vt:lpstr>
      <vt:lpstr>Lists</vt:lpstr>
      <vt:lpstr>Lists</vt:lpstr>
      <vt:lpstr>Types of Lists</vt:lpstr>
      <vt:lpstr>Simple Lists</vt:lpstr>
      <vt:lpstr>Workplace Examples</vt:lpstr>
      <vt:lpstr>Workplace Examples</vt:lpstr>
      <vt:lpstr>Combined Lists</vt:lpstr>
      <vt:lpstr>Workplace Examples</vt:lpstr>
      <vt:lpstr>Activity: Create a Combined List</vt:lpstr>
      <vt:lpstr>Activity: Possible Solution</vt:lpstr>
      <vt:lpstr>Intersecting Lists</vt:lpstr>
      <vt:lpstr>Intersecting List Example</vt:lpstr>
      <vt:lpstr>Intersecting List Example</vt:lpstr>
      <vt:lpstr>Activity: Create an Intersecting List</vt:lpstr>
      <vt:lpstr>Activity: Possible Solution</vt:lpstr>
      <vt:lpstr>Charts and Graphs</vt:lpstr>
      <vt:lpstr>Common Charts – Bar Charts</vt:lpstr>
      <vt:lpstr>Reading Bar Charts</vt:lpstr>
      <vt:lpstr>Common Charts – Pie Charts</vt:lpstr>
      <vt:lpstr>Reading Pie Charts</vt:lpstr>
      <vt:lpstr>Session 2: Summary</vt:lpstr>
      <vt:lpstr>Next Class: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 Use Workshop</dc:title>
  <dc:creator>Andrea Canada</dc:creator>
  <cp:lastModifiedBy>Andrea Canada</cp:lastModifiedBy>
  <cp:revision>2</cp:revision>
  <dcterms:created xsi:type="dcterms:W3CDTF">2021-11-15T22:42:51Z</dcterms:created>
  <dcterms:modified xsi:type="dcterms:W3CDTF">2022-07-27T22:45:15Z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0x010100ADF9087C43CBCD49AC32F09E8C6C576C</vt:lpwstr>
  </property>
</Properties>
</file>