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sldIdLst>
    <p:sldId id="257" r:id="rId2"/>
    <p:sldId id="259" r:id="rId3"/>
    <p:sldId id="549" r:id="rId4"/>
    <p:sldId id="544" r:id="rId5"/>
    <p:sldId id="545" r:id="rId6"/>
    <p:sldId id="546" r:id="rId7"/>
    <p:sldId id="547" r:id="rId8"/>
    <p:sldId id="548" r:id="rId9"/>
    <p:sldId id="5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F7F47-1DB2-45FD-8B35-67A4C3D454DE}" v="6" dt="2021-12-14T02:19:32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364" autoAdjust="0"/>
  </p:normalViewPr>
  <p:slideViewPr>
    <p:cSldViewPr snapToGrid="0">
      <p:cViewPr varScale="1">
        <p:scale>
          <a:sx n="99" d="100"/>
          <a:sy n="99" d="100"/>
        </p:scale>
        <p:origin x="8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anada" userId="7366b9a83af4bcb4" providerId="LiveId" clId="{C35F7F47-1DB2-45FD-8B35-67A4C3D454DE}"/>
    <pc:docChg chg="custSel addSld delSld modSld sldOrd">
      <pc:chgData name="Andrea Canada" userId="7366b9a83af4bcb4" providerId="LiveId" clId="{C35F7F47-1DB2-45FD-8B35-67A4C3D454DE}" dt="2021-12-14T02:21:24.132" v="1514" actId="6549"/>
      <pc:docMkLst>
        <pc:docMk/>
      </pc:docMkLst>
      <pc:sldChg chg="modSp mod">
        <pc:chgData name="Andrea Canada" userId="7366b9a83af4bcb4" providerId="LiveId" clId="{C35F7F47-1DB2-45FD-8B35-67A4C3D454DE}" dt="2021-12-14T02:02:06.471" v="11" actId="1076"/>
        <pc:sldMkLst>
          <pc:docMk/>
          <pc:sldMk cId="4043737824" sldId="257"/>
        </pc:sldMkLst>
        <pc:spChg chg="mod">
          <ac:chgData name="Andrea Canada" userId="7366b9a83af4bcb4" providerId="LiveId" clId="{C35F7F47-1DB2-45FD-8B35-67A4C3D454DE}" dt="2021-12-14T02:02:03.129" v="10" actId="20577"/>
          <ac:spMkLst>
            <pc:docMk/>
            <pc:sldMk cId="4043737824" sldId="257"/>
            <ac:spMk id="3" creationId="{A8E9CFF2-3777-4FF4-A759-8491175B0B7C}"/>
          </ac:spMkLst>
        </pc:spChg>
        <pc:picChg chg="mod">
          <ac:chgData name="Andrea Canada" userId="7366b9a83af4bcb4" providerId="LiveId" clId="{C35F7F47-1DB2-45FD-8B35-67A4C3D454DE}" dt="2021-12-14T02:02:06.471" v="11" actId="1076"/>
          <ac:picMkLst>
            <pc:docMk/>
            <pc:sldMk cId="4043737824" sldId="257"/>
            <ac:picMk id="7" creationId="{D3D58A4A-8123-4883-AD72-DBFBB2D2E75F}"/>
          </ac:picMkLst>
        </pc:picChg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1270820985" sldId="540"/>
        </pc:sldMkLst>
      </pc:sldChg>
      <pc:sldChg chg="modSp mod chgLayout">
        <pc:chgData name="Andrea Canada" userId="7366b9a83af4bcb4" providerId="LiveId" clId="{C35F7F47-1DB2-45FD-8B35-67A4C3D454DE}" dt="2021-12-14T02:17:55.545" v="1429" actId="700"/>
        <pc:sldMkLst>
          <pc:docMk/>
          <pc:sldMk cId="3163624002" sldId="543"/>
        </pc:sldMkLst>
        <pc:spChg chg="mod ord">
          <ac:chgData name="Andrea Canada" userId="7366b9a83af4bcb4" providerId="LiveId" clId="{C35F7F47-1DB2-45FD-8B35-67A4C3D454DE}" dt="2021-12-14T02:17:55.545" v="1429" actId="700"/>
          <ac:spMkLst>
            <pc:docMk/>
            <pc:sldMk cId="3163624002" sldId="543"/>
            <ac:spMk id="2" creationId="{82B8D733-C650-4E9C-B5D6-273A826AB920}"/>
          </ac:spMkLst>
        </pc:spChg>
        <pc:spChg chg="mod ord">
          <ac:chgData name="Andrea Canada" userId="7366b9a83af4bcb4" providerId="LiveId" clId="{C35F7F47-1DB2-45FD-8B35-67A4C3D454DE}" dt="2021-12-14T02:17:55.545" v="1429" actId="700"/>
          <ac:spMkLst>
            <pc:docMk/>
            <pc:sldMk cId="3163624002" sldId="543"/>
            <ac:spMk id="3" creationId="{14C4D3F6-7E96-424C-B393-DE454AC631BE}"/>
          </ac:spMkLst>
        </pc:spChg>
      </pc:sldChg>
      <pc:sldChg chg="modSp new mod">
        <pc:chgData name="Andrea Canada" userId="7366b9a83af4bcb4" providerId="LiveId" clId="{C35F7F47-1DB2-45FD-8B35-67A4C3D454DE}" dt="2021-12-14T02:21:09.498" v="1513" actId="179"/>
        <pc:sldMkLst>
          <pc:docMk/>
          <pc:sldMk cId="2921936058" sldId="544"/>
        </pc:sldMkLst>
        <pc:spChg chg="mod">
          <ac:chgData name="Andrea Canada" userId="7366b9a83af4bcb4" providerId="LiveId" clId="{C35F7F47-1DB2-45FD-8B35-67A4C3D454DE}" dt="2021-12-14T02:20:55.420" v="1508" actId="20577"/>
          <ac:spMkLst>
            <pc:docMk/>
            <pc:sldMk cId="2921936058" sldId="544"/>
            <ac:spMk id="2" creationId="{059806DA-962D-4D30-8404-E7FD23437320}"/>
          </ac:spMkLst>
        </pc:spChg>
        <pc:spChg chg="mod">
          <ac:chgData name="Andrea Canada" userId="7366b9a83af4bcb4" providerId="LiveId" clId="{C35F7F47-1DB2-45FD-8B35-67A4C3D454DE}" dt="2021-12-14T02:21:09.498" v="1513" actId="179"/>
          <ac:spMkLst>
            <pc:docMk/>
            <pc:sldMk cId="2921936058" sldId="544"/>
            <ac:spMk id="3" creationId="{955F71DA-BB32-4E3C-8D7E-5D1CA62CC5B9}"/>
          </ac:spMkLst>
        </pc:spChg>
      </pc:sldChg>
      <pc:sldChg chg="addSp delSp modSp new mod modClrScheme chgLayout">
        <pc:chgData name="Andrea Canada" userId="7366b9a83af4bcb4" providerId="LiveId" clId="{C35F7F47-1DB2-45FD-8B35-67A4C3D454DE}" dt="2021-12-14T02:06:36.359" v="684" actId="478"/>
        <pc:sldMkLst>
          <pc:docMk/>
          <pc:sldMk cId="3183304290" sldId="545"/>
        </pc:sldMkLst>
        <pc:spChg chg="mod">
          <ac:chgData name="Andrea Canada" userId="7366b9a83af4bcb4" providerId="LiveId" clId="{C35F7F47-1DB2-45FD-8B35-67A4C3D454DE}" dt="2021-12-14T02:06:19.728" v="681" actId="26606"/>
          <ac:spMkLst>
            <pc:docMk/>
            <pc:sldMk cId="3183304290" sldId="545"/>
            <ac:spMk id="2" creationId="{98006826-8B78-41EA-88AF-F815108BE190}"/>
          </ac:spMkLst>
        </pc:spChg>
        <pc:spChg chg="del">
          <ac:chgData name="Andrea Canada" userId="7366b9a83af4bcb4" providerId="LiveId" clId="{C35F7F47-1DB2-45FD-8B35-67A4C3D454DE}" dt="2021-12-14T02:06:14.591" v="678" actId="478"/>
          <ac:spMkLst>
            <pc:docMk/>
            <pc:sldMk cId="3183304290" sldId="545"/>
            <ac:spMk id="3" creationId="{5D5EA400-6EC3-4ADC-951A-695FD01051B6}"/>
          </ac:spMkLst>
        </pc:spChg>
        <pc:spChg chg="add del mod">
          <ac:chgData name="Andrea Canada" userId="7366b9a83af4bcb4" providerId="LiveId" clId="{C35F7F47-1DB2-45FD-8B35-67A4C3D454DE}" dt="2021-12-14T02:06:36.359" v="684" actId="478"/>
          <ac:spMkLst>
            <pc:docMk/>
            <pc:sldMk cId="3183304290" sldId="545"/>
            <ac:spMk id="9" creationId="{1839DFAD-C4A6-4C59-90F0-AD42E390F38F}"/>
          </ac:spMkLst>
        </pc:spChg>
        <pc:picChg chg="add mod">
          <ac:chgData name="Andrea Canada" userId="7366b9a83af4bcb4" providerId="LiveId" clId="{C35F7F47-1DB2-45FD-8B35-67A4C3D454DE}" dt="2021-12-14T02:06:27.793" v="683" actId="14100"/>
          <ac:picMkLst>
            <pc:docMk/>
            <pc:sldMk cId="3183304290" sldId="545"/>
            <ac:picMk id="4" creationId="{706EC498-4927-4AD7-894B-8BC8160E1592}"/>
          </ac:picMkLst>
        </pc:picChg>
      </pc:sldChg>
      <pc:sldChg chg="addSp delSp modSp new mod modClrScheme chgLayout">
        <pc:chgData name="Andrea Canada" userId="7366b9a83af4bcb4" providerId="LiveId" clId="{C35F7F47-1DB2-45FD-8B35-67A4C3D454DE}" dt="2021-12-14T02:07:50.210" v="908" actId="20577"/>
        <pc:sldMkLst>
          <pc:docMk/>
          <pc:sldMk cId="1741000" sldId="546"/>
        </pc:sldMkLst>
        <pc:spChg chg="del mod ord">
          <ac:chgData name="Andrea Canada" userId="7366b9a83af4bcb4" providerId="LiveId" clId="{C35F7F47-1DB2-45FD-8B35-67A4C3D454DE}" dt="2021-12-14T02:06:51.197" v="686" actId="700"/>
          <ac:spMkLst>
            <pc:docMk/>
            <pc:sldMk cId="1741000" sldId="546"/>
            <ac:spMk id="2" creationId="{A78F0682-32FA-430E-A5FD-18C58EE0547B}"/>
          </ac:spMkLst>
        </pc:spChg>
        <pc:spChg chg="del mod ord">
          <ac:chgData name="Andrea Canada" userId="7366b9a83af4bcb4" providerId="LiveId" clId="{C35F7F47-1DB2-45FD-8B35-67A4C3D454DE}" dt="2021-12-14T02:06:51.197" v="686" actId="700"/>
          <ac:spMkLst>
            <pc:docMk/>
            <pc:sldMk cId="1741000" sldId="546"/>
            <ac:spMk id="3" creationId="{97597AF2-53DF-4A28-9383-8F0E11D9FE9F}"/>
          </ac:spMkLst>
        </pc:spChg>
        <pc:spChg chg="del">
          <ac:chgData name="Andrea Canada" userId="7366b9a83af4bcb4" providerId="LiveId" clId="{C35F7F47-1DB2-45FD-8B35-67A4C3D454DE}" dt="2021-12-14T02:06:51.197" v="686" actId="700"/>
          <ac:spMkLst>
            <pc:docMk/>
            <pc:sldMk cId="1741000" sldId="546"/>
            <ac:spMk id="4" creationId="{18A62FD8-B340-43CF-B6DF-EC70F0F0B327}"/>
          </ac:spMkLst>
        </pc:spChg>
        <pc:spChg chg="add mod ord">
          <ac:chgData name="Andrea Canada" userId="7366b9a83af4bcb4" providerId="LiveId" clId="{C35F7F47-1DB2-45FD-8B35-67A4C3D454DE}" dt="2021-12-14T02:07:39.743" v="899" actId="26606"/>
          <ac:spMkLst>
            <pc:docMk/>
            <pc:sldMk cId="1741000" sldId="546"/>
            <ac:spMk id="5" creationId="{ACDF1D90-AE79-4DC1-98B4-25190BD8ADA6}"/>
          </ac:spMkLst>
        </pc:spChg>
        <pc:spChg chg="add mod ord">
          <ac:chgData name="Andrea Canada" userId="7366b9a83af4bcb4" providerId="LiveId" clId="{C35F7F47-1DB2-45FD-8B35-67A4C3D454DE}" dt="2021-12-14T02:07:50.210" v="908" actId="20577"/>
          <ac:spMkLst>
            <pc:docMk/>
            <pc:sldMk cId="1741000" sldId="546"/>
            <ac:spMk id="6" creationId="{D8332F15-B1C8-4576-B4DB-DDCE2B810188}"/>
          </ac:spMkLst>
        </pc:spChg>
        <pc:picChg chg="add mod">
          <ac:chgData name="Andrea Canada" userId="7366b9a83af4bcb4" providerId="LiveId" clId="{C35F7F47-1DB2-45FD-8B35-67A4C3D454DE}" dt="2021-12-14T02:07:45.995" v="901" actId="14100"/>
          <ac:picMkLst>
            <pc:docMk/>
            <pc:sldMk cId="1741000" sldId="546"/>
            <ac:picMk id="7" creationId="{5EA022DC-638E-40AA-A700-96D4824177AC}"/>
          </ac:picMkLst>
        </pc:picChg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3728887268" sldId="546"/>
        </pc:sldMkLst>
      </pc:sldChg>
      <pc:sldChg chg="addSp delSp modSp new mod">
        <pc:chgData name="Andrea Canada" userId="7366b9a83af4bcb4" providerId="LiveId" clId="{C35F7F47-1DB2-45FD-8B35-67A4C3D454DE}" dt="2021-12-14T02:15:55.977" v="1323" actId="27636"/>
        <pc:sldMkLst>
          <pc:docMk/>
          <pc:sldMk cId="314625150" sldId="547"/>
        </pc:sldMkLst>
        <pc:spChg chg="mod">
          <ac:chgData name="Andrea Canada" userId="7366b9a83af4bcb4" providerId="LiveId" clId="{C35F7F47-1DB2-45FD-8B35-67A4C3D454DE}" dt="2021-12-14T02:08:18.165" v="930" actId="20577"/>
          <ac:spMkLst>
            <pc:docMk/>
            <pc:sldMk cId="314625150" sldId="547"/>
            <ac:spMk id="2" creationId="{6A2E12B7-678A-4C3C-B501-4DAAFD1DCF96}"/>
          </ac:spMkLst>
        </pc:spChg>
        <pc:spChg chg="del">
          <ac:chgData name="Andrea Canada" userId="7366b9a83af4bcb4" providerId="LiveId" clId="{C35F7F47-1DB2-45FD-8B35-67A4C3D454DE}" dt="2021-12-14T02:08:04.558" v="910" actId="478"/>
          <ac:spMkLst>
            <pc:docMk/>
            <pc:sldMk cId="314625150" sldId="547"/>
            <ac:spMk id="3" creationId="{D5599FA0-9841-46FA-ADDD-E46FDC85C06A}"/>
          </ac:spMkLst>
        </pc:spChg>
        <pc:spChg chg="mod">
          <ac:chgData name="Andrea Canada" userId="7366b9a83af4bcb4" providerId="LiveId" clId="{C35F7F47-1DB2-45FD-8B35-67A4C3D454DE}" dt="2021-12-14T02:15:55.977" v="1323" actId="27636"/>
          <ac:spMkLst>
            <pc:docMk/>
            <pc:sldMk cId="314625150" sldId="547"/>
            <ac:spMk id="4" creationId="{67B13D2E-BC94-4A4F-B647-3A3D4C75029C}"/>
          </ac:spMkLst>
        </pc:spChg>
        <pc:picChg chg="add mod">
          <ac:chgData name="Andrea Canada" userId="7366b9a83af4bcb4" providerId="LiveId" clId="{C35F7F47-1DB2-45FD-8B35-67A4C3D454DE}" dt="2021-12-14T02:12:25.850" v="940" actId="1076"/>
          <ac:picMkLst>
            <pc:docMk/>
            <pc:sldMk cId="314625150" sldId="547"/>
            <ac:picMk id="5" creationId="{C2855FE1-83D0-4E92-A16B-9BA6D3B59F33}"/>
          </ac:picMkLst>
        </pc:picChg>
        <pc:picChg chg="add mod">
          <ac:chgData name="Andrea Canada" userId="7366b9a83af4bcb4" providerId="LiveId" clId="{C35F7F47-1DB2-45FD-8B35-67A4C3D454DE}" dt="2021-12-14T02:12:24.710" v="939" actId="1076"/>
          <ac:picMkLst>
            <pc:docMk/>
            <pc:sldMk cId="314625150" sldId="547"/>
            <ac:picMk id="6" creationId="{1E853874-BFBF-4DA2-A10C-09C48B731C3F}"/>
          </ac:picMkLst>
        </pc:picChg>
        <pc:picChg chg="add mod">
          <ac:chgData name="Andrea Canada" userId="7366b9a83af4bcb4" providerId="LiveId" clId="{C35F7F47-1DB2-45FD-8B35-67A4C3D454DE}" dt="2021-12-14T02:12:23.336" v="938" actId="1076"/>
          <ac:picMkLst>
            <pc:docMk/>
            <pc:sldMk cId="314625150" sldId="547"/>
            <ac:picMk id="7" creationId="{00544B72-2BCD-49BF-A9C9-B2EC0B040806}"/>
          </ac:picMkLst>
        </pc:picChg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762148213" sldId="547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1559033724" sldId="548"/>
        </pc:sldMkLst>
      </pc:sldChg>
      <pc:sldChg chg="delSp modSp new mod modClrScheme chgLayout">
        <pc:chgData name="Andrea Canada" userId="7366b9a83af4bcb4" providerId="LiveId" clId="{C35F7F47-1DB2-45FD-8B35-67A4C3D454DE}" dt="2021-12-14T02:21:24.132" v="1514" actId="6549"/>
        <pc:sldMkLst>
          <pc:docMk/>
          <pc:sldMk cId="3037374256" sldId="548"/>
        </pc:sldMkLst>
        <pc:spChg chg="mod ord">
          <ac:chgData name="Andrea Canada" userId="7366b9a83af4bcb4" providerId="LiveId" clId="{C35F7F47-1DB2-45FD-8B35-67A4C3D454DE}" dt="2021-12-14T02:18:00.387" v="1430" actId="700"/>
          <ac:spMkLst>
            <pc:docMk/>
            <pc:sldMk cId="3037374256" sldId="548"/>
            <ac:spMk id="2" creationId="{D06ABF22-AA14-43A7-9A6D-9293F63E8ACF}"/>
          </ac:spMkLst>
        </pc:spChg>
        <pc:spChg chg="mod ord">
          <ac:chgData name="Andrea Canada" userId="7366b9a83af4bcb4" providerId="LiveId" clId="{C35F7F47-1DB2-45FD-8B35-67A4C3D454DE}" dt="2021-12-14T02:21:24.132" v="1514" actId="6549"/>
          <ac:spMkLst>
            <pc:docMk/>
            <pc:sldMk cId="3037374256" sldId="548"/>
            <ac:spMk id="3" creationId="{C060A4F4-7C69-4A57-8378-5846EBA8D607}"/>
          </ac:spMkLst>
        </pc:spChg>
        <pc:spChg chg="del">
          <ac:chgData name="Andrea Canada" userId="7366b9a83af4bcb4" providerId="LiveId" clId="{C35F7F47-1DB2-45FD-8B35-67A4C3D454DE}" dt="2021-12-14T02:18:00.387" v="1430" actId="700"/>
          <ac:spMkLst>
            <pc:docMk/>
            <pc:sldMk cId="3037374256" sldId="548"/>
            <ac:spMk id="4" creationId="{F51CEFC9-AC70-422D-A573-4089C0D6824C}"/>
          </ac:spMkLst>
        </pc:spChg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1901071053" sldId="549"/>
        </pc:sldMkLst>
      </pc:sldChg>
      <pc:sldChg chg="addSp delSp modSp new mod ord">
        <pc:chgData name="Andrea Canada" userId="7366b9a83af4bcb4" providerId="LiveId" clId="{C35F7F47-1DB2-45FD-8B35-67A4C3D454DE}" dt="2021-12-14T02:20:41.081" v="1492" actId="14100"/>
        <pc:sldMkLst>
          <pc:docMk/>
          <pc:sldMk cId="3097857771" sldId="549"/>
        </pc:sldMkLst>
        <pc:spChg chg="mod">
          <ac:chgData name="Andrea Canada" userId="7366b9a83af4bcb4" providerId="LiveId" clId="{C35F7F47-1DB2-45FD-8B35-67A4C3D454DE}" dt="2021-12-14T02:18:25.836" v="1455" actId="20577"/>
          <ac:spMkLst>
            <pc:docMk/>
            <pc:sldMk cId="3097857771" sldId="549"/>
            <ac:spMk id="2" creationId="{BBAC26D9-ED78-4ECF-AC40-7FFDBBFE91D5}"/>
          </ac:spMkLst>
        </pc:spChg>
        <pc:spChg chg="mod">
          <ac:chgData name="Andrea Canada" userId="7366b9a83af4bcb4" providerId="LiveId" clId="{C35F7F47-1DB2-45FD-8B35-67A4C3D454DE}" dt="2021-12-14T02:19:30.204" v="1483" actId="14100"/>
          <ac:spMkLst>
            <pc:docMk/>
            <pc:sldMk cId="3097857771" sldId="549"/>
            <ac:spMk id="3" creationId="{670E73CC-ED26-4E7E-BA7C-CC40A40F9812}"/>
          </ac:spMkLst>
        </pc:spChg>
        <pc:spChg chg="add del mod">
          <ac:chgData name="Andrea Canada" userId="7366b9a83af4bcb4" providerId="LiveId" clId="{C35F7F47-1DB2-45FD-8B35-67A4C3D454DE}" dt="2021-12-14T02:19:46.993" v="1487" actId="478"/>
          <ac:spMkLst>
            <pc:docMk/>
            <pc:sldMk cId="3097857771" sldId="549"/>
            <ac:spMk id="5" creationId="{427A42E8-2D47-4FB0-845B-6350B269477D}"/>
          </ac:spMkLst>
        </pc:spChg>
        <pc:spChg chg="add del mod">
          <ac:chgData name="Andrea Canada" userId="7366b9a83af4bcb4" providerId="LiveId" clId="{C35F7F47-1DB2-45FD-8B35-67A4C3D454DE}" dt="2021-12-14T02:19:46.993" v="1487" actId="478"/>
          <ac:spMkLst>
            <pc:docMk/>
            <pc:sldMk cId="3097857771" sldId="549"/>
            <ac:spMk id="6" creationId="{4966F544-3172-4724-85CD-C611F86FB536}"/>
          </ac:spMkLst>
        </pc:spChg>
        <pc:spChg chg="add del mod">
          <ac:chgData name="Andrea Canada" userId="7366b9a83af4bcb4" providerId="LiveId" clId="{C35F7F47-1DB2-45FD-8B35-67A4C3D454DE}" dt="2021-12-14T02:19:46.993" v="1487" actId="478"/>
          <ac:spMkLst>
            <pc:docMk/>
            <pc:sldMk cId="3097857771" sldId="549"/>
            <ac:spMk id="7" creationId="{B9EA61CB-0F6A-4899-A843-D56D2D7EFB0A}"/>
          </ac:spMkLst>
        </pc:spChg>
        <pc:spChg chg="add del mod">
          <ac:chgData name="Andrea Canada" userId="7366b9a83af4bcb4" providerId="LiveId" clId="{C35F7F47-1DB2-45FD-8B35-67A4C3D454DE}" dt="2021-12-14T02:19:46.993" v="1487" actId="478"/>
          <ac:spMkLst>
            <pc:docMk/>
            <pc:sldMk cId="3097857771" sldId="549"/>
            <ac:spMk id="8" creationId="{079B8E95-E02D-4F6B-BBA3-ADAD4C30BE79}"/>
          </ac:spMkLst>
        </pc:spChg>
        <pc:picChg chg="add del mod">
          <ac:chgData name="Andrea Canada" userId="7366b9a83af4bcb4" providerId="LiveId" clId="{C35F7F47-1DB2-45FD-8B35-67A4C3D454DE}" dt="2021-12-14T02:19:46.993" v="1487" actId="478"/>
          <ac:picMkLst>
            <pc:docMk/>
            <pc:sldMk cId="3097857771" sldId="549"/>
            <ac:picMk id="4" creationId="{C4C89F83-CB43-4C65-9676-8B3AF345CCD0}"/>
          </ac:picMkLst>
        </pc:picChg>
        <pc:picChg chg="add del mod">
          <ac:chgData name="Andrea Canada" userId="7366b9a83af4bcb4" providerId="LiveId" clId="{C35F7F47-1DB2-45FD-8B35-67A4C3D454DE}" dt="2021-12-14T02:20:14.937" v="1490" actId="478"/>
          <ac:picMkLst>
            <pc:docMk/>
            <pc:sldMk cId="3097857771" sldId="549"/>
            <ac:picMk id="10" creationId="{5A65A016-EFCB-4024-B5E5-ADCCE393B471}"/>
          </ac:picMkLst>
        </pc:picChg>
        <pc:picChg chg="add mod">
          <ac:chgData name="Andrea Canada" userId="7366b9a83af4bcb4" providerId="LiveId" clId="{C35F7F47-1DB2-45FD-8B35-67A4C3D454DE}" dt="2021-12-14T02:20:41.081" v="1492" actId="14100"/>
          <ac:picMkLst>
            <pc:docMk/>
            <pc:sldMk cId="3097857771" sldId="549"/>
            <ac:picMk id="12" creationId="{172D52A7-4AF1-4A55-A4FB-F6D195861E17}"/>
          </ac:picMkLst>
        </pc:picChg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3752915393" sldId="550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3088941651" sldId="552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455767192" sldId="553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21846798" sldId="554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4141754992" sldId="555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4273892793" sldId="557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1693032196" sldId="558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662592694" sldId="559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355730967" sldId="560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2717873818" sldId="561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777950295" sldId="562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170607092" sldId="563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2307250383" sldId="564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2035845806" sldId="565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3806747250" sldId="566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1595264810" sldId="567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580593461" sldId="568"/>
        </pc:sldMkLst>
      </pc:sldChg>
      <pc:sldChg chg="del">
        <pc:chgData name="Andrea Canada" userId="7366b9a83af4bcb4" providerId="LiveId" clId="{C35F7F47-1DB2-45FD-8B35-67A4C3D454DE}" dt="2021-12-14T02:02:32.388" v="12" actId="47"/>
        <pc:sldMkLst>
          <pc:docMk/>
          <pc:sldMk cId="1342750891" sldId="5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AD11E-CDB1-4CB2-B559-C5FB3715CF32}" type="datetimeFigureOut">
              <a:rPr lang="en-CA" smtClean="0"/>
              <a:t>2021-12-13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11248-64E3-488F-8E0B-B2DB9E77CB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66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11248-64E3-488F-8E0B-B2DB9E77CB0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30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6600" dirty="0"/>
              <a:t>Document Use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Session 3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Interlake west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centre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3D58A4A-8123-4883-AD72-DBFBB2D2E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83" y="5694237"/>
            <a:ext cx="3611245" cy="1110615"/>
          </a:xfrm>
          <a:prstGeom prst="rect">
            <a:avLst/>
          </a:prstGeom>
        </p:spPr>
      </p:pic>
      <p:pic>
        <p:nvPicPr>
          <p:cNvPr id="1026" name="Picture 2" descr="Are Configurable Business Documents a game changer in D365FO reporting?">
            <a:extLst>
              <a:ext uri="{FF2B5EF4-FFF2-40B4-BE49-F238E27FC236}">
                <a16:creationId xmlns:a16="http://schemas.microsoft.com/office/drawing/2014/main" id="{14E060AA-1705-476C-AF45-4008DD712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0" y="1301228"/>
            <a:ext cx="5182263" cy="29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64B7-A18A-4E7B-9637-F5098F85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2319D-F523-4216-938D-9C66E3AF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38100" lvl="0" indent="-342900" fontAlgn="base">
              <a:buFont typeface="Symbol" panose="05050102010706020507" pitchFamily="18" charset="2"/>
              <a:buChar char=""/>
            </a:pP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Demonstrate understanding of Document Use as an essential skill and how it applies in the workplace.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8100" lvl="0" indent="-342900" fontAlgn="base">
              <a:buFont typeface="Symbol" panose="05050102010706020507" pitchFamily="18" charset="2"/>
              <a:buChar char=""/>
            </a:pP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Navigate the document process in a step-by-step manner.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8100" lvl="0" indent="-342900" fontAlgn="base">
              <a:buFont typeface="Symbol" panose="05050102010706020507" pitchFamily="18" charset="2"/>
              <a:buChar char=""/>
            </a:pP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Recognize the importance of accurately entering and locating information in a variety of document templates such as forms, tables, lists and schedules.</a:t>
            </a:r>
            <a:endParaRPr lang="en-CA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8100" lvl="0" indent="-342900" fontAlgn="base">
              <a:buFont typeface="Symbol" panose="05050102010706020507" pitchFamily="18" charset="2"/>
              <a:buChar char=""/>
            </a:pP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 various symbols, signs and legend markers.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8100" lvl="0" indent="-342900" fontAlgn="base">
              <a:buFont typeface="Symbol" panose="05050102010706020507" pitchFamily="18" charset="2"/>
              <a:buChar char=""/>
            </a:pP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Recognize the importance of following instructions and reporting details in an objective fact-based manner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07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26D9-ED78-4ECF-AC40-7FFDBBFE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Forms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73CC-ED26-4E7E-BA7C-CC40A40F9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185962" cy="3760891"/>
          </a:xfrm>
        </p:spPr>
        <p:txBody>
          <a:bodyPr/>
          <a:lstStyle/>
          <a:p>
            <a:r>
              <a:rPr lang="en-US" dirty="0"/>
              <a:t>Driver’s Licence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2D52A7-4AF1-4A55-A4FB-F6D195861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28" y="2467094"/>
            <a:ext cx="8864997" cy="31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5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06DA-962D-4D30-8404-E7FD23437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Completing Entry Forms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F71DA-BB32-4E3C-8D7E-5D1CA62CC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dirty="0"/>
              <a:t>Read the whole form through to understand what it is asking for.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dirty="0"/>
              <a:t>Be sure you understand what is being requested.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dirty="0"/>
              <a:t>Give thought to why this data is being collected and how it will be used (ask the requestor)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dirty="0"/>
              <a:t>Take your time completing it.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dirty="0"/>
              <a:t>Check over for completion.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193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6826-8B78-41EA-88AF-F815108B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Example: Vehicle Inspection Form </a:t>
            </a:r>
            <a:r>
              <a:rPr lang="en-US"/>
              <a:t>(page4)</a:t>
            </a:r>
            <a:endParaRPr lang="en-CA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06EC498-4927-4AD7-894B-8BC8160E1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90" y="84069"/>
            <a:ext cx="6593305" cy="6779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30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DF1D90-AE79-4DC1-98B4-25190BD8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Breaking Forms Down</a:t>
            </a:r>
            <a:endParaRPr lang="en-CA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EA022DC-638E-40AA-A700-96D482417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37" y="231006"/>
            <a:ext cx="7373007" cy="6506678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32F15-B1C8-4576-B4DB-DDCE2B810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n-US" dirty="0"/>
              <a:t>Page 5</a:t>
            </a:r>
          </a:p>
          <a:p>
            <a:r>
              <a:rPr lang="en-US" dirty="0"/>
              <a:t>Another strategy to understanding a form and what it is asking for is to break it down into sections.</a:t>
            </a:r>
          </a:p>
          <a:p>
            <a:r>
              <a:rPr lang="en-US" dirty="0"/>
              <a:t>Look at each section to see what information is being requested.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12B7-678A-4C3C-B501-4DAAFD1D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Forms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13D2E-BC94-4A4F-B647-3A3D4C750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Forms can be electronic.</a:t>
            </a:r>
          </a:p>
          <a:p>
            <a:r>
              <a:rPr lang="en-US" dirty="0"/>
              <a:t>Data entered into a form is collected in a database.</a:t>
            </a:r>
          </a:p>
          <a:p>
            <a:r>
              <a:rPr lang="en-US" dirty="0"/>
              <a:t>A record is a collection of fields (e.g. name, address, date, etc.)</a:t>
            </a:r>
          </a:p>
          <a:p>
            <a:r>
              <a:rPr lang="en-US" dirty="0"/>
              <a:t>Databases are made up of records.</a:t>
            </a:r>
          </a:p>
          <a:p>
            <a:r>
              <a:rPr lang="en-US" dirty="0"/>
              <a:t>Data can be “queried” or reported</a:t>
            </a:r>
          </a:p>
          <a:p>
            <a:endParaRPr lang="en-CA" dirty="0"/>
          </a:p>
        </p:txBody>
      </p:sp>
      <p:pic>
        <p:nvPicPr>
          <p:cNvPr id="5" name="Picture 4" descr="Filter Drop-Down Menu">
            <a:extLst>
              <a:ext uri="{FF2B5EF4-FFF2-40B4-BE49-F238E27FC236}">
                <a16:creationId xmlns:a16="http://schemas.microsoft.com/office/drawing/2014/main" id="{C2855FE1-83D0-4E92-A16B-9BA6D3B59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05" y="3805722"/>
            <a:ext cx="4095750" cy="255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heckboxes and Radio Buttons - Formidable Forms">
            <a:extLst>
              <a:ext uri="{FF2B5EF4-FFF2-40B4-BE49-F238E27FC236}">
                <a16:creationId xmlns:a16="http://schemas.microsoft.com/office/drawing/2014/main" id="{1E853874-BFBF-4DA2-A10C-09C48B731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518" y="4237840"/>
            <a:ext cx="290512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ccess 2016: Working with Forms">
            <a:extLst>
              <a:ext uri="{FF2B5EF4-FFF2-40B4-BE49-F238E27FC236}">
                <a16:creationId xmlns:a16="http://schemas.microsoft.com/office/drawing/2014/main" id="{00544B72-2BCD-49BF-A9C9-B2EC0B040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26" y="0"/>
            <a:ext cx="4470184" cy="3064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2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BF22-AA14-43A7-9A6D-9293F63E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0A4F4-7C69-4A57-8378-5846EBA8D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737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MIS Forms - Ga Dept of Agriculture">
            <a:extLst>
              <a:ext uri="{FF2B5EF4-FFF2-40B4-BE49-F238E27FC236}">
                <a16:creationId xmlns:a16="http://schemas.microsoft.com/office/drawing/2014/main" id="{6A925CA3-0E35-47C9-8D0A-240BC821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67" y="2192442"/>
            <a:ext cx="36766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8D733-C650-4E9C-B5D6-273A826A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4D3F6-7E96-424C-B393-DE454AC63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750" indent="-539750">
              <a:buFont typeface="Wingdings" panose="05000000000000000000" pitchFamily="2" charset="2"/>
              <a:buChar char="q"/>
            </a:pPr>
            <a:r>
              <a:rPr lang="en-US" sz="2400" dirty="0"/>
              <a:t>Identify various symbols, signs and legend markers</a:t>
            </a:r>
          </a:p>
          <a:p>
            <a:pPr marL="539750" indent="-539750">
              <a:buFont typeface="Wingdings" panose="05000000000000000000" pitchFamily="2" charset="2"/>
              <a:buChar char="q"/>
            </a:pPr>
            <a:r>
              <a:rPr lang="en-US" sz="2400" dirty="0"/>
              <a:t>Following instructions</a:t>
            </a:r>
          </a:p>
          <a:p>
            <a:pPr marL="539750" indent="-539750">
              <a:buFont typeface="Wingdings" panose="05000000000000000000" pitchFamily="2" charset="2"/>
              <a:buChar char="q"/>
            </a:pPr>
            <a:r>
              <a:rPr lang="en-US" sz="2400" dirty="0"/>
              <a:t>Document reading strategies</a:t>
            </a:r>
          </a:p>
          <a:p>
            <a:pPr marL="539750" indent="-539750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362400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F9087C43CBCD49AC32F09E8C6C576C" ma:contentTypeVersion="15" ma:contentTypeDescription="Create a new document." ma:contentTypeScope="" ma:versionID="857454f94b77be2b149b42052240623a">
  <xsd:schema xmlns:xsd="http://www.w3.org/2001/XMLSchema" xmlns:xs="http://www.w3.org/2001/XMLSchema" xmlns:p="http://schemas.microsoft.com/office/2006/metadata/properties" xmlns:ns2="ad645e29-da90-4e97-abbf-4b45fabb942b" xmlns:ns3="12571975-f2fe-44ba-a898-e98c277f3020" targetNamespace="http://schemas.microsoft.com/office/2006/metadata/properties" ma:root="true" ma:fieldsID="3390a376040ca2ffa3eb5cfa68ad114a" ns2:_="" ns3:_="">
    <xsd:import namespace="ad645e29-da90-4e97-abbf-4b45fabb942b"/>
    <xsd:import namespace="12571975-f2fe-44ba-a898-e98c277f30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45e29-da90-4e97-abbf-4b45fabb9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4dbc819-4527-4139-bac5-2697d89856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71975-f2fe-44ba-a898-e98c277f302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cbb036b-5345-44ef-a69f-629a753dee6d}" ma:internalName="TaxCatchAll" ma:showField="CatchAllData" ma:web="12571975-f2fe-44ba-a898-e98c277f30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645e29-da90-4e97-abbf-4b45fabb942b">
      <Terms xmlns="http://schemas.microsoft.com/office/infopath/2007/PartnerControls"/>
    </lcf76f155ced4ddcb4097134ff3c332f>
    <TaxCatchAll xmlns="12571975-f2fe-44ba-a898-e98c277f3020" xsi:nil="true"/>
  </documentManagement>
</p:properties>
</file>

<file path=customXml/itemProps1.xml><?xml version="1.0" encoding="utf-8"?>
<ds:datastoreItem xmlns:ds="http://schemas.openxmlformats.org/officeDocument/2006/customXml" ds:itemID="{32350A96-28D9-4887-9747-285183250FF0}"/>
</file>

<file path=customXml/itemProps2.xml><?xml version="1.0" encoding="utf-8"?>
<ds:datastoreItem xmlns:ds="http://schemas.openxmlformats.org/officeDocument/2006/customXml" ds:itemID="{0D0D1C7B-E58A-48C8-B718-C2B2CF88762D}"/>
</file>

<file path=customXml/itemProps3.xml><?xml version="1.0" encoding="utf-8"?>
<ds:datastoreItem xmlns:ds="http://schemas.openxmlformats.org/officeDocument/2006/customXml" ds:itemID="{8BA36634-62CC-4887-A330-04F2FCC459E6}"/>
</file>

<file path=docProps/app.xml><?xml version="1.0" encoding="utf-8"?>
<Properties xmlns="http://schemas.openxmlformats.org/officeDocument/2006/extended-properties" xmlns:vt="http://schemas.openxmlformats.org/officeDocument/2006/docPropsVTypes">
  <Template>{D009A1B0-61D5-4A96-8ED1-7496C358EFC7}tf56160789_win32</Template>
  <TotalTime>874</TotalTime>
  <Words>266</Words>
  <Application>Microsoft Office PowerPoint</Application>
  <PresentationFormat>Widescreen</PresentationFormat>
  <Paragraphs>34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Calibri</vt:lpstr>
      <vt:lpstr>Franklin Gothic Book</vt:lpstr>
      <vt:lpstr>Symbol</vt:lpstr>
      <vt:lpstr>Times New Roman</vt:lpstr>
      <vt:lpstr>Wingdings</vt:lpstr>
      <vt:lpstr>1_RetrospectVTI</vt:lpstr>
      <vt:lpstr>Document Use Workshop</vt:lpstr>
      <vt:lpstr>Learning Outcomes</vt:lpstr>
      <vt:lpstr>Different Types of Forms</vt:lpstr>
      <vt:lpstr>Strategies for Completing Entry Forms</vt:lpstr>
      <vt:lpstr>Example: Vehicle Inspection Form (page4)</vt:lpstr>
      <vt:lpstr>Breaking Forms Down</vt:lpstr>
      <vt:lpstr>Electronic Forms</vt:lpstr>
      <vt:lpstr>Practice Time!</vt:lpstr>
      <vt:lpstr>Next Class: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Use Workshop</dc:title>
  <dc:creator>Andrea Canada</dc:creator>
  <cp:lastModifiedBy>Andrea Canada</cp:lastModifiedBy>
  <cp:revision>3</cp:revision>
  <dcterms:created xsi:type="dcterms:W3CDTF">2021-11-15T22:42:51Z</dcterms:created>
  <dcterms:modified xsi:type="dcterms:W3CDTF">2021-12-14T02:21:28Z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0x010100ADF9087C43CBCD49AC32F09E8C6C576C</vt:lpwstr>
  </property>
</Properties>
</file>