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4671"/>
  </p:normalViewPr>
  <p:slideViewPr>
    <p:cSldViewPr snapToGrid="0" snapToObjects="1"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FDA4-5EAB-1244-AFB4-AAC269ACDDB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F34-03B4-1342-BA45-71D631A7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53"/>
            <a:ext cx="7772400" cy="4129365"/>
          </a:xfrm>
        </p:spPr>
        <p:txBody>
          <a:bodyPr>
            <a:normAutofit/>
          </a:bodyPr>
          <a:lstStyle/>
          <a:p>
            <a:r>
              <a:rPr lang="en-US" sz="6700" b="1" dirty="0"/>
              <a:t>LIFT to Work Program</a:t>
            </a:r>
            <a:br>
              <a:rPr lang="en-US" sz="6700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0916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55629" y="4653806"/>
            <a:ext cx="2260600" cy="5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96125" y="569615"/>
            <a:ext cx="2047874" cy="486370"/>
          </a:xfrm>
          <a:prstGeom prst="rect">
            <a:avLst/>
          </a:prstGeom>
        </p:spPr>
      </p:pic>
      <p:pic>
        <p:nvPicPr>
          <p:cNvPr id="5" name="Content Placeholder 3" descr="mage result for cartoon images of a car accident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588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8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96125" y="569615"/>
            <a:ext cx="2047874" cy="486370"/>
          </a:xfrm>
          <a:prstGeom prst="rect">
            <a:avLst/>
          </a:prstGeom>
        </p:spPr>
      </p:pic>
      <p:pic>
        <p:nvPicPr>
          <p:cNvPr id="5" name="Content Placeholder 3" descr="mage result for cartoon images of a carpenter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b="667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46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PRACTISING ACTIVE LISTENING</a:t>
            </a:r>
          </a:p>
          <a:p>
            <a:r>
              <a:rPr lang="en-US" b="1" dirty="0"/>
              <a:t>Form new pairs</a:t>
            </a:r>
          </a:p>
          <a:p>
            <a:r>
              <a:rPr lang="en-US" b="1" dirty="0"/>
              <a:t>One person in the pair be “A”, the other “B”</a:t>
            </a:r>
          </a:p>
          <a:p>
            <a:r>
              <a:rPr lang="en-US" b="1" dirty="0"/>
              <a:t>“B”  SUMMARIZES the instructions</a:t>
            </a:r>
          </a:p>
          <a:p>
            <a:r>
              <a:rPr lang="en-US" b="1" dirty="0"/>
              <a:t>“A” listens intently &amp; may ask 2 questions</a:t>
            </a:r>
          </a:p>
          <a:p>
            <a:r>
              <a:rPr lang="en-US" b="1" dirty="0"/>
              <a:t>“B” paraphrases what they think they heard</a:t>
            </a:r>
          </a:p>
          <a:p>
            <a:r>
              <a:rPr lang="en-US" b="1" dirty="0"/>
              <a:t>Compare paraphrase with the instructions</a:t>
            </a:r>
          </a:p>
          <a:p>
            <a:r>
              <a:rPr lang="en-US" b="1" dirty="0"/>
              <a:t>Exchange roles &amp; repeat with new slide</a:t>
            </a:r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 descr="C:\Users\Doug\AppData\Local\Microsoft\Windows\Temporary Internet Files\Content.IE5\0QYGGBKD\MC900078738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1" y="274638"/>
            <a:ext cx="1007745" cy="105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655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Preheat oven 350 degrees F (175 degrees C).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Cream together the butter, white sugar, and brown sugar until smooth.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Beat in the 2 eggs one at a time, then stir in the vanilla.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Dissolve baking soda in hot water &amp; add to mix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Bake for about 10 minutes in the preheated oven, or until edges are nicely browned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607854"/>
            <a:ext cx="2260600" cy="536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50" y="6064250"/>
            <a:ext cx="7889875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Squeeze about 4 ounces of glue into a glass bowl.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Mix in 1 1/2 bottles of warm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your food coloring, if desired.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Mix 1 teaspoon of Borax into 1/2 cup of water, &amp; slowly add the solution to the glue mixture.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Stir in the Borax solution until the slime started to come 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Knead the </a:t>
            </a:r>
            <a:r>
              <a:rPr lang="en-US" dirty="0" err="1"/>
              <a:t>Flubber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36625" y="5905500"/>
            <a:ext cx="75247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0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DE-BRIEF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How did it feel to be the speaker?</a:t>
            </a:r>
          </a:p>
          <a:p>
            <a:r>
              <a:rPr lang="en-US" dirty="0"/>
              <a:t>How did it feel to be the listener?</a:t>
            </a:r>
          </a:p>
          <a:p>
            <a:r>
              <a:rPr lang="en-US" dirty="0"/>
              <a:t>How does communications relate to being part of a team?</a:t>
            </a:r>
          </a:p>
          <a:p>
            <a:r>
              <a:rPr lang="en-US" dirty="0"/>
              <a:t>How does being able to communicate relate to work?</a:t>
            </a:r>
          </a:p>
          <a:p>
            <a:r>
              <a:rPr lang="en-US" dirty="0"/>
              <a:t>Things related to communication/ team work you wish to enhance during the training?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8585"/>
            <a:ext cx="1298575" cy="12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WORK SKILLS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8" r="-15738"/>
          <a:stretch>
            <a:fillRect/>
          </a:stretch>
        </p:blipFill>
        <p:spPr bwMode="auto">
          <a:xfrm>
            <a:off x="2125230" y="1891861"/>
            <a:ext cx="4833605" cy="2990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36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RATIONALE: </a:t>
            </a:r>
            <a:r>
              <a:rPr lang="en-US" dirty="0"/>
              <a:t>In today’s work force employees need the skills to participate in group projects to complete the required work</a:t>
            </a:r>
          </a:p>
          <a:p>
            <a:r>
              <a:rPr lang="en-US" b="1" dirty="0"/>
              <a:t>OBJECTIVE: </a:t>
            </a:r>
            <a:r>
              <a:rPr lang="en-US" dirty="0"/>
              <a:t>to introduce the concept of team work and enhance the learners’ understanding of what is meant by team work</a:t>
            </a:r>
          </a:p>
          <a:p>
            <a:r>
              <a:rPr lang="en-US" b="1" dirty="0"/>
              <a:t>PROCESS: </a:t>
            </a:r>
            <a:r>
              <a:rPr lang="en-US" dirty="0"/>
              <a:t>Small group tasks, de-briefs, and reflections, as well as mini-lectures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00906" y="655429"/>
            <a:ext cx="2260600" cy="5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 Truths and a lie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 slip of paper write down 3 amazing “facts” about your self- 2 true and 1 not 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classmate you don’t know and share your “facts”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Classmate asks questions to determine which fact is not true and then guesses what “fact’ is not 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Reverse roles and repeat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your class mate by telling the 2 amazing facts about them.</a:t>
            </a:r>
          </a:p>
          <a:p>
            <a:r>
              <a:rPr lang="en-US" dirty="0"/>
              <a:t>Call for a volunteer to name (by first name) all the members of the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 descr="C:\Users\Doug\AppData\Local\Microsoft\Windows\Temporary Internet Files\Content.IE5\2N164VVY\MC90039099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01" y="4029737"/>
            <a:ext cx="2978756" cy="2096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4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PAPER BALL CONTEST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volunteer demonstrate the proper technique in throwing a paper ball over hand.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Learners observe demonstration, noting key points of the technique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Pair up with a learner with whom you have not worked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member of the pair is “A” and the other “B”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“A” will be the coach; “B” will the athlete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coach will instruct the athlete on how to throw the paper ball with their not dominate arm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Reverse roles and repeat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Compete in trash can competition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1441" y="113348"/>
            <a:ext cx="1283970" cy="13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DE-BRIEF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were the athlete, what did the coach do to improve your understanding &amp; performance?</a:t>
            </a:r>
          </a:p>
          <a:p>
            <a:r>
              <a:rPr lang="en-US" dirty="0"/>
              <a:t>When you were the coach, what did the athlete do to make your job easier? </a:t>
            </a:r>
          </a:p>
          <a:p>
            <a:r>
              <a:rPr lang="en-US" dirty="0"/>
              <a:t>How do these learners apply to our work as class mates? Employees?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7105" y="274638"/>
            <a:ext cx="1298575" cy="12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98" y="123956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ACTIVE LISTENING: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Hear</a:t>
            </a:r>
            <a:r>
              <a:rPr lang="en-US" dirty="0"/>
              <a:t>- focus on the message (avoid interrupting), while showing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Interpret</a:t>
            </a:r>
            <a:r>
              <a:rPr lang="en-US" dirty="0"/>
              <a:t>- check for understanding by summarizing the message or asking a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Reflect</a:t>
            </a:r>
            <a:r>
              <a:rPr lang="en-US" dirty="0"/>
              <a:t>- think about the what you have heard- do you need more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Respond</a:t>
            </a:r>
            <a:r>
              <a:rPr lang="en-US" dirty="0"/>
              <a:t>- show you have understood the message by paraphrasing the conversation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07179" y="5519328"/>
            <a:ext cx="7070629" cy="13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TEAM WORK TASK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PRACTICING ACTIVE LISTENING:</a:t>
            </a:r>
          </a:p>
          <a:p>
            <a:r>
              <a:rPr lang="en-US" b="1" dirty="0"/>
              <a:t>Form new pairs</a:t>
            </a:r>
          </a:p>
          <a:p>
            <a:r>
              <a:rPr lang="en-US" b="1" dirty="0"/>
              <a:t>One person in the pair be “A”, the other “B”</a:t>
            </a:r>
          </a:p>
          <a:p>
            <a:r>
              <a:rPr lang="en-US" b="1" dirty="0"/>
              <a:t>“A” describes the scene on the slide in detail</a:t>
            </a:r>
          </a:p>
          <a:p>
            <a:r>
              <a:rPr lang="en-US" b="1" dirty="0"/>
              <a:t>“B” listens intently, asking questions of clarification</a:t>
            </a:r>
          </a:p>
          <a:p>
            <a:r>
              <a:rPr lang="en-US" b="1" dirty="0"/>
              <a:t>“B” summarizes what they think they heard</a:t>
            </a:r>
          </a:p>
          <a:p>
            <a:r>
              <a:rPr lang="en-US" b="1" dirty="0"/>
              <a:t>Compare summary with scene on the slide</a:t>
            </a:r>
          </a:p>
          <a:p>
            <a:r>
              <a:rPr lang="en-US" b="1" dirty="0"/>
              <a:t>Exchange roles &amp; repeat with new slide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3400" y="544354"/>
            <a:ext cx="2260600" cy="536892"/>
          </a:xfrm>
          <a:prstGeom prst="rect">
            <a:avLst/>
          </a:prstGeom>
        </p:spPr>
      </p:pic>
      <p:pic>
        <p:nvPicPr>
          <p:cNvPr id="5" name="Picture 4" descr="C:\Users\Doug\AppData\Local\Microsoft\Windows\Temporary Internet Files\Content.IE5\0QYGGBKD\MC900078738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6" y="274638"/>
            <a:ext cx="1007745" cy="105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7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711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LIFT to Work Program </vt:lpstr>
      <vt:lpstr>TEAM WORK SKILLS</vt:lpstr>
      <vt:lpstr>OVERVIEW</vt:lpstr>
      <vt:lpstr>TEAM WORK TASK #1</vt:lpstr>
      <vt:lpstr>INTRODUCTIONS</vt:lpstr>
      <vt:lpstr>TEAM WORK TASK #2</vt:lpstr>
      <vt:lpstr>DE-BRIEF #1</vt:lpstr>
      <vt:lpstr>TEAM WORK </vt:lpstr>
      <vt:lpstr>TEAM WORK TASK #3</vt:lpstr>
      <vt:lpstr>TEAM WORK TASK #3</vt:lpstr>
      <vt:lpstr>TEAM WORK TASK #3</vt:lpstr>
      <vt:lpstr>TEAM WORK TASK # 4</vt:lpstr>
      <vt:lpstr>TEAM WORK TASK #4 </vt:lpstr>
      <vt:lpstr>TEAM WORK TASK #4</vt:lpstr>
      <vt:lpstr>DE-BRIEF #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L.I.F.T. Portage La Prairie Monday, November 6, 2018 </dc:title>
  <dc:creator>Doug Krochak</dc:creator>
  <cp:lastModifiedBy>Chuxian Cui</cp:lastModifiedBy>
  <cp:revision>24</cp:revision>
  <dcterms:created xsi:type="dcterms:W3CDTF">2018-10-16T15:08:52Z</dcterms:created>
  <dcterms:modified xsi:type="dcterms:W3CDTF">2022-12-01T19:49:03Z</dcterms:modified>
</cp:coreProperties>
</file>