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1"/>
  </p:notesMasterIdLst>
  <p:sldIdLst>
    <p:sldId id="322" r:id="rId2"/>
    <p:sldId id="323" r:id="rId3"/>
    <p:sldId id="324" r:id="rId4"/>
    <p:sldId id="256" r:id="rId5"/>
    <p:sldId id="257" r:id="rId6"/>
    <p:sldId id="285" r:id="rId7"/>
    <p:sldId id="278" r:id="rId8"/>
    <p:sldId id="279" r:id="rId9"/>
    <p:sldId id="284" r:id="rId10"/>
    <p:sldId id="310" r:id="rId11"/>
    <p:sldId id="272" r:id="rId12"/>
    <p:sldId id="281" r:id="rId13"/>
    <p:sldId id="282" r:id="rId14"/>
    <p:sldId id="316" r:id="rId15"/>
    <p:sldId id="273" r:id="rId16"/>
    <p:sldId id="311" r:id="rId17"/>
    <p:sldId id="327" r:id="rId18"/>
    <p:sldId id="314" r:id="rId19"/>
    <p:sldId id="296" r:id="rId20"/>
    <p:sldId id="291" r:id="rId21"/>
    <p:sldId id="305" r:id="rId22"/>
    <p:sldId id="317" r:id="rId23"/>
    <p:sldId id="329" r:id="rId24"/>
    <p:sldId id="288" r:id="rId25"/>
    <p:sldId id="315" r:id="rId26"/>
    <p:sldId id="297" r:id="rId27"/>
    <p:sldId id="328" r:id="rId28"/>
    <p:sldId id="292" r:id="rId29"/>
    <p:sldId id="306" r:id="rId30"/>
    <p:sldId id="318" r:id="rId31"/>
    <p:sldId id="289" r:id="rId32"/>
    <p:sldId id="325" r:id="rId33"/>
    <p:sldId id="312" r:id="rId34"/>
    <p:sldId id="326" r:id="rId35"/>
    <p:sldId id="295" r:id="rId36"/>
    <p:sldId id="293" r:id="rId37"/>
    <p:sldId id="307" r:id="rId38"/>
    <p:sldId id="319" r:id="rId39"/>
    <p:sldId id="290" r:id="rId40"/>
    <p:sldId id="298" r:id="rId41"/>
    <p:sldId id="294" r:id="rId42"/>
    <p:sldId id="308" r:id="rId43"/>
    <p:sldId id="320" r:id="rId44"/>
    <p:sldId id="300" r:id="rId45"/>
    <p:sldId id="303" r:id="rId46"/>
    <p:sldId id="304" r:id="rId47"/>
    <p:sldId id="330" r:id="rId48"/>
    <p:sldId id="302" r:id="rId49"/>
    <p:sldId id="309" r:id="rId5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3B6CBF6-D5DD-4F32-83C6-EBDE5093E030}" v="3058" dt="2023-01-16T14:34:24.8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462" autoAdjust="0"/>
    <p:restoredTop sz="58718" autoAdjust="0"/>
  </p:normalViewPr>
  <p:slideViewPr>
    <p:cSldViewPr snapToGrid="0">
      <p:cViewPr varScale="1">
        <p:scale>
          <a:sx n="37" d="100"/>
          <a:sy n="37" d="100"/>
        </p:scale>
        <p:origin x="106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microsoft.com/office/2015/10/relationships/revisionInfo" Target="revisionInfo.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son MIlls" userId="61ab3643-89c9-460a-b2d4-652f681db87b" providerId="ADAL" clId="{E3B6CBF6-D5DD-4F32-83C6-EBDE5093E030}"/>
    <pc:docChg chg="undo custSel addSld delSld modSld sldOrd modMainMaster">
      <pc:chgData name="Jason MIlls" userId="61ab3643-89c9-460a-b2d4-652f681db87b" providerId="ADAL" clId="{E3B6CBF6-D5DD-4F32-83C6-EBDE5093E030}" dt="2023-01-16T15:20:09.378" v="15874" actId="20577"/>
      <pc:docMkLst>
        <pc:docMk/>
      </pc:docMkLst>
      <pc:sldChg chg="modSp mod setBg">
        <pc:chgData name="Jason MIlls" userId="61ab3643-89c9-460a-b2d4-652f681db87b" providerId="ADAL" clId="{E3B6CBF6-D5DD-4F32-83C6-EBDE5093E030}" dt="2022-12-19T16:22:14.525" v="2332"/>
        <pc:sldMkLst>
          <pc:docMk/>
          <pc:sldMk cId="3785542434" sldId="256"/>
        </pc:sldMkLst>
        <pc:spChg chg="mod">
          <ac:chgData name="Jason MIlls" userId="61ab3643-89c9-460a-b2d4-652f681db87b" providerId="ADAL" clId="{E3B6CBF6-D5DD-4F32-83C6-EBDE5093E030}" dt="2022-12-09T15:47:40.349" v="380" actId="20577"/>
          <ac:spMkLst>
            <pc:docMk/>
            <pc:sldMk cId="3785542434" sldId="256"/>
            <ac:spMk id="6" creationId="{A7E80264-C765-CEF3-5064-7D2FA694AAAE}"/>
          </ac:spMkLst>
        </pc:spChg>
      </pc:sldChg>
      <pc:sldChg chg="modSp mod setBg modAnim modNotesTx">
        <pc:chgData name="Jason MIlls" userId="61ab3643-89c9-460a-b2d4-652f681db87b" providerId="ADAL" clId="{E3B6CBF6-D5DD-4F32-83C6-EBDE5093E030}" dt="2022-12-19T16:22:03.237" v="2313"/>
        <pc:sldMkLst>
          <pc:docMk/>
          <pc:sldMk cId="4211240736" sldId="257"/>
        </pc:sldMkLst>
        <pc:spChg chg="mod">
          <ac:chgData name="Jason MIlls" userId="61ab3643-89c9-460a-b2d4-652f681db87b" providerId="ADAL" clId="{E3B6CBF6-D5DD-4F32-83C6-EBDE5093E030}" dt="2022-12-09T15:38:45.667" v="7" actId="1076"/>
          <ac:spMkLst>
            <pc:docMk/>
            <pc:sldMk cId="4211240736" sldId="257"/>
            <ac:spMk id="3" creationId="{C3F603A3-6CAA-4D36-2C69-04C211C6B030}"/>
          </ac:spMkLst>
        </pc:spChg>
        <pc:picChg chg="mod">
          <ac:chgData name="Jason MIlls" userId="61ab3643-89c9-460a-b2d4-652f681db87b" providerId="ADAL" clId="{E3B6CBF6-D5DD-4F32-83C6-EBDE5093E030}" dt="2022-12-09T15:43:31.446" v="59" actId="14100"/>
          <ac:picMkLst>
            <pc:docMk/>
            <pc:sldMk cId="4211240736" sldId="257"/>
            <ac:picMk id="6" creationId="{5ABB5FF5-C4A2-025F-7FDF-C8178DEFC011}"/>
          </ac:picMkLst>
        </pc:picChg>
      </pc:sldChg>
      <pc:sldChg chg="modSp mod modNotesTx">
        <pc:chgData name="Jason MIlls" userId="61ab3643-89c9-460a-b2d4-652f681db87b" providerId="ADAL" clId="{E3B6CBF6-D5DD-4F32-83C6-EBDE5093E030}" dt="2022-12-19T14:28:07.166" v="1329" actId="1076"/>
        <pc:sldMkLst>
          <pc:docMk/>
          <pc:sldMk cId="2563048890" sldId="272"/>
        </pc:sldMkLst>
        <pc:spChg chg="mod">
          <ac:chgData name="Jason MIlls" userId="61ab3643-89c9-460a-b2d4-652f681db87b" providerId="ADAL" clId="{E3B6CBF6-D5DD-4F32-83C6-EBDE5093E030}" dt="2022-12-19T14:28:07.166" v="1329" actId="1076"/>
          <ac:spMkLst>
            <pc:docMk/>
            <pc:sldMk cId="2563048890" sldId="272"/>
            <ac:spMk id="2" creationId="{B208EAFD-D5A5-F8AE-D216-790F9E6F55D5}"/>
          </ac:spMkLst>
        </pc:spChg>
      </pc:sldChg>
      <pc:sldChg chg="addSp modSp mod ord modAnim modNotesTx">
        <pc:chgData name="Jason MIlls" userId="61ab3643-89c9-460a-b2d4-652f681db87b" providerId="ADAL" clId="{E3B6CBF6-D5DD-4F32-83C6-EBDE5093E030}" dt="2023-01-13T20:36:41.861" v="14774" actId="20577"/>
        <pc:sldMkLst>
          <pc:docMk/>
          <pc:sldMk cId="1723613149" sldId="273"/>
        </pc:sldMkLst>
        <pc:spChg chg="add mod">
          <ac:chgData name="Jason MIlls" userId="61ab3643-89c9-460a-b2d4-652f681db87b" providerId="ADAL" clId="{E3B6CBF6-D5DD-4F32-83C6-EBDE5093E030}" dt="2023-01-06T14:59:35.094" v="7132" actId="21"/>
          <ac:spMkLst>
            <pc:docMk/>
            <pc:sldMk cId="1723613149" sldId="273"/>
            <ac:spMk id="2" creationId="{3076F5A3-A794-1E31-74FE-252C78305E2C}"/>
          </ac:spMkLst>
        </pc:spChg>
      </pc:sldChg>
      <pc:sldChg chg="modSp mod">
        <pc:chgData name="Jason MIlls" userId="61ab3643-89c9-460a-b2d4-652f681db87b" providerId="ADAL" clId="{E3B6CBF6-D5DD-4F32-83C6-EBDE5093E030}" dt="2022-12-09T15:40:05.761" v="36" actId="1076"/>
        <pc:sldMkLst>
          <pc:docMk/>
          <pc:sldMk cId="1724158145" sldId="278"/>
        </pc:sldMkLst>
        <pc:spChg chg="mod">
          <ac:chgData name="Jason MIlls" userId="61ab3643-89c9-460a-b2d4-652f681db87b" providerId="ADAL" clId="{E3B6CBF6-D5DD-4F32-83C6-EBDE5093E030}" dt="2022-12-09T15:39:54.701" v="35" actId="14100"/>
          <ac:spMkLst>
            <pc:docMk/>
            <pc:sldMk cId="1724158145" sldId="278"/>
            <ac:spMk id="3" creationId="{9F97B50F-7818-24E2-A18F-C26A3D02D189}"/>
          </ac:spMkLst>
        </pc:spChg>
        <pc:spChg chg="mod">
          <ac:chgData name="Jason MIlls" userId="61ab3643-89c9-460a-b2d4-652f681db87b" providerId="ADAL" clId="{E3B6CBF6-D5DD-4F32-83C6-EBDE5093E030}" dt="2022-12-09T15:40:05.761" v="36" actId="1076"/>
          <ac:spMkLst>
            <pc:docMk/>
            <pc:sldMk cId="1724158145" sldId="278"/>
            <ac:spMk id="4" creationId="{0C2A64E8-DEA3-A7F9-23CD-12ED937A100C}"/>
          </ac:spMkLst>
        </pc:spChg>
      </pc:sldChg>
      <pc:sldChg chg="setBg modNotesTx">
        <pc:chgData name="Jason MIlls" userId="61ab3643-89c9-460a-b2d4-652f681db87b" providerId="ADAL" clId="{E3B6CBF6-D5DD-4F32-83C6-EBDE5093E030}" dt="2022-12-19T16:22:03.237" v="2313"/>
        <pc:sldMkLst>
          <pc:docMk/>
          <pc:sldMk cId="3389651373" sldId="279"/>
        </pc:sldMkLst>
      </pc:sldChg>
      <pc:sldChg chg="addSp delSp modSp mod setBg modAnim modNotesTx">
        <pc:chgData name="Jason MIlls" userId="61ab3643-89c9-460a-b2d4-652f681db87b" providerId="ADAL" clId="{E3B6CBF6-D5DD-4F32-83C6-EBDE5093E030}" dt="2023-01-09T18:34:15.115" v="11004" actId="14100"/>
        <pc:sldMkLst>
          <pc:docMk/>
          <pc:sldMk cId="3372865390" sldId="281"/>
        </pc:sldMkLst>
        <pc:spChg chg="mod">
          <ac:chgData name="Jason MIlls" userId="61ab3643-89c9-460a-b2d4-652f681db87b" providerId="ADAL" clId="{E3B6CBF6-D5DD-4F32-83C6-EBDE5093E030}" dt="2023-01-09T18:34:15.115" v="11004" actId="14100"/>
          <ac:spMkLst>
            <pc:docMk/>
            <pc:sldMk cId="3372865390" sldId="281"/>
            <ac:spMk id="2" creationId="{0FF67F43-9613-8423-D227-49BA690D622D}"/>
          </ac:spMkLst>
        </pc:spChg>
        <pc:spChg chg="del">
          <ac:chgData name="Jason MIlls" userId="61ab3643-89c9-460a-b2d4-652f681db87b" providerId="ADAL" clId="{E3B6CBF6-D5DD-4F32-83C6-EBDE5093E030}" dt="2023-01-06T18:55:04.782" v="9107" actId="26606"/>
          <ac:spMkLst>
            <pc:docMk/>
            <pc:sldMk cId="3372865390" sldId="281"/>
            <ac:spMk id="10" creationId="{C0B27210-D0CA-4654-B3E3-9ABB4F178EA1}"/>
          </ac:spMkLst>
        </pc:spChg>
        <pc:spChg chg="del">
          <ac:chgData name="Jason MIlls" userId="61ab3643-89c9-460a-b2d4-652f681db87b" providerId="ADAL" clId="{E3B6CBF6-D5DD-4F32-83C6-EBDE5093E030}" dt="2023-01-06T18:55:04.782" v="9107" actId="26606"/>
          <ac:spMkLst>
            <pc:docMk/>
            <pc:sldMk cId="3372865390" sldId="281"/>
            <ac:spMk id="12" creationId="{1DB7C82F-AB7E-4F0C-B829-FA1B9C415180}"/>
          </ac:spMkLst>
        </pc:spChg>
        <pc:spChg chg="del">
          <ac:chgData name="Jason MIlls" userId="61ab3643-89c9-460a-b2d4-652f681db87b" providerId="ADAL" clId="{E3B6CBF6-D5DD-4F32-83C6-EBDE5093E030}" dt="2023-01-06T18:55:04.782" v="9107" actId="26606"/>
          <ac:spMkLst>
            <pc:docMk/>
            <pc:sldMk cId="3372865390" sldId="281"/>
            <ac:spMk id="14" creationId="{70B66945-4967-4040-926D-DCA44313CDAB}"/>
          </ac:spMkLst>
        </pc:spChg>
        <pc:spChg chg="add del">
          <ac:chgData name="Jason MIlls" userId="61ab3643-89c9-460a-b2d4-652f681db87b" providerId="ADAL" clId="{E3B6CBF6-D5DD-4F32-83C6-EBDE5093E030}" dt="2023-01-06T18:58:53.065" v="9410" actId="26606"/>
          <ac:spMkLst>
            <pc:docMk/>
            <pc:sldMk cId="3372865390" sldId="281"/>
            <ac:spMk id="19" creationId="{C0B27210-D0CA-4654-B3E3-9ABB4F178EA1}"/>
          </ac:spMkLst>
        </pc:spChg>
        <pc:spChg chg="add del">
          <ac:chgData name="Jason MIlls" userId="61ab3643-89c9-460a-b2d4-652f681db87b" providerId="ADAL" clId="{E3B6CBF6-D5DD-4F32-83C6-EBDE5093E030}" dt="2023-01-06T18:58:53.065" v="9410" actId="26606"/>
          <ac:spMkLst>
            <pc:docMk/>
            <pc:sldMk cId="3372865390" sldId="281"/>
            <ac:spMk id="21" creationId="{1DB7C82F-AB7E-4F0C-B829-FA1B9C415180}"/>
          </ac:spMkLst>
        </pc:spChg>
        <pc:spChg chg="add del">
          <ac:chgData name="Jason MIlls" userId="61ab3643-89c9-460a-b2d4-652f681db87b" providerId="ADAL" clId="{E3B6CBF6-D5DD-4F32-83C6-EBDE5093E030}" dt="2023-01-06T18:58:53.065" v="9410" actId="26606"/>
          <ac:spMkLst>
            <pc:docMk/>
            <pc:sldMk cId="3372865390" sldId="281"/>
            <ac:spMk id="23" creationId="{70B66945-4967-4040-926D-DCA44313CDAB}"/>
          </ac:spMkLst>
        </pc:spChg>
        <pc:spChg chg="add">
          <ac:chgData name="Jason MIlls" userId="61ab3643-89c9-460a-b2d4-652f681db87b" providerId="ADAL" clId="{E3B6CBF6-D5DD-4F32-83C6-EBDE5093E030}" dt="2023-01-06T18:58:53.065" v="9410" actId="26606"/>
          <ac:spMkLst>
            <pc:docMk/>
            <pc:sldMk cId="3372865390" sldId="281"/>
            <ac:spMk id="28" creationId="{C0B27210-D0CA-4654-B3E3-9ABB4F178EA1}"/>
          </ac:spMkLst>
        </pc:spChg>
        <pc:spChg chg="add">
          <ac:chgData name="Jason MIlls" userId="61ab3643-89c9-460a-b2d4-652f681db87b" providerId="ADAL" clId="{E3B6CBF6-D5DD-4F32-83C6-EBDE5093E030}" dt="2023-01-06T18:58:53.065" v="9410" actId="26606"/>
          <ac:spMkLst>
            <pc:docMk/>
            <pc:sldMk cId="3372865390" sldId="281"/>
            <ac:spMk id="30" creationId="{1DB7C82F-AB7E-4F0C-B829-FA1B9C415180}"/>
          </ac:spMkLst>
        </pc:spChg>
        <pc:spChg chg="add">
          <ac:chgData name="Jason MIlls" userId="61ab3643-89c9-460a-b2d4-652f681db87b" providerId="ADAL" clId="{E3B6CBF6-D5DD-4F32-83C6-EBDE5093E030}" dt="2023-01-06T18:58:53.065" v="9410" actId="26606"/>
          <ac:spMkLst>
            <pc:docMk/>
            <pc:sldMk cId="3372865390" sldId="281"/>
            <ac:spMk id="32" creationId="{70B66945-4967-4040-926D-DCA44313CDAB}"/>
          </ac:spMkLst>
        </pc:spChg>
      </pc:sldChg>
      <pc:sldChg chg="modSp mod modAnim modNotesTx">
        <pc:chgData name="Jason MIlls" userId="61ab3643-89c9-460a-b2d4-652f681db87b" providerId="ADAL" clId="{E3B6CBF6-D5DD-4F32-83C6-EBDE5093E030}" dt="2023-01-09T18:35:20.803" v="11017" actId="20577"/>
        <pc:sldMkLst>
          <pc:docMk/>
          <pc:sldMk cId="27243428" sldId="282"/>
        </pc:sldMkLst>
        <pc:spChg chg="mod">
          <ac:chgData name="Jason MIlls" userId="61ab3643-89c9-460a-b2d4-652f681db87b" providerId="ADAL" clId="{E3B6CBF6-D5DD-4F32-83C6-EBDE5093E030}" dt="2023-01-09T18:35:20.803" v="11017" actId="20577"/>
          <ac:spMkLst>
            <pc:docMk/>
            <pc:sldMk cId="27243428" sldId="282"/>
            <ac:spMk id="2" creationId="{0FF67F43-9613-8423-D227-49BA690D622D}"/>
          </ac:spMkLst>
        </pc:spChg>
      </pc:sldChg>
      <pc:sldChg chg="del">
        <pc:chgData name="Jason MIlls" userId="61ab3643-89c9-460a-b2d4-652f681db87b" providerId="ADAL" clId="{E3B6CBF6-D5DD-4F32-83C6-EBDE5093E030}" dt="2023-01-13T21:17:46.610" v="15339" actId="2696"/>
        <pc:sldMkLst>
          <pc:docMk/>
          <pc:sldMk cId="2279153189" sldId="283"/>
        </pc:sldMkLst>
      </pc:sldChg>
      <pc:sldChg chg="modSp mod setBg modAnim modNotesTx">
        <pc:chgData name="Jason MIlls" userId="61ab3643-89c9-460a-b2d4-652f681db87b" providerId="ADAL" clId="{E3B6CBF6-D5DD-4F32-83C6-EBDE5093E030}" dt="2022-12-19T16:22:03.237" v="2313"/>
        <pc:sldMkLst>
          <pc:docMk/>
          <pc:sldMk cId="339959140" sldId="284"/>
        </pc:sldMkLst>
        <pc:spChg chg="mod">
          <ac:chgData name="Jason MIlls" userId="61ab3643-89c9-460a-b2d4-652f681db87b" providerId="ADAL" clId="{E3B6CBF6-D5DD-4F32-83C6-EBDE5093E030}" dt="2022-12-09T15:41:20.766" v="39" actId="1076"/>
          <ac:spMkLst>
            <pc:docMk/>
            <pc:sldMk cId="339959140" sldId="284"/>
            <ac:spMk id="2" creationId="{322B2A64-2A3E-FB8D-44D9-1729E0B869AE}"/>
          </ac:spMkLst>
        </pc:spChg>
        <pc:spChg chg="mod">
          <ac:chgData name="Jason MIlls" userId="61ab3643-89c9-460a-b2d4-652f681db87b" providerId="ADAL" clId="{E3B6CBF6-D5DD-4F32-83C6-EBDE5093E030}" dt="2022-12-19T14:27:28.064" v="1327" actId="1076"/>
          <ac:spMkLst>
            <pc:docMk/>
            <pc:sldMk cId="339959140" sldId="284"/>
            <ac:spMk id="7" creationId="{D63A6361-7EC0-B979-9FFB-B1F22AF7F386}"/>
          </ac:spMkLst>
        </pc:spChg>
      </pc:sldChg>
      <pc:sldChg chg="delSp modSp new mod modAnim">
        <pc:chgData name="Jason MIlls" userId="61ab3643-89c9-460a-b2d4-652f681db87b" providerId="ADAL" clId="{E3B6CBF6-D5DD-4F32-83C6-EBDE5093E030}" dt="2022-12-19T16:23:31.363" v="2335"/>
        <pc:sldMkLst>
          <pc:docMk/>
          <pc:sldMk cId="2592701561" sldId="285"/>
        </pc:sldMkLst>
        <pc:spChg chg="del">
          <ac:chgData name="Jason MIlls" userId="61ab3643-89c9-460a-b2d4-652f681db87b" providerId="ADAL" clId="{E3B6CBF6-D5DD-4F32-83C6-EBDE5093E030}" dt="2022-12-09T15:49:21.286" v="384" actId="478"/>
          <ac:spMkLst>
            <pc:docMk/>
            <pc:sldMk cId="2592701561" sldId="285"/>
            <ac:spMk id="2" creationId="{0D0F954C-0A95-EF07-3D4D-D578A03AB7CA}"/>
          </ac:spMkLst>
        </pc:spChg>
        <pc:spChg chg="mod">
          <ac:chgData name="Jason MIlls" userId="61ab3643-89c9-460a-b2d4-652f681db87b" providerId="ADAL" clId="{E3B6CBF6-D5DD-4F32-83C6-EBDE5093E030}" dt="2022-12-09T15:58:25.754" v="758" actId="20577"/>
          <ac:spMkLst>
            <pc:docMk/>
            <pc:sldMk cId="2592701561" sldId="285"/>
            <ac:spMk id="3" creationId="{DD1D2945-6CDC-19D6-AACA-5D0714144DF0}"/>
          </ac:spMkLst>
        </pc:spChg>
      </pc:sldChg>
      <pc:sldChg chg="new del">
        <pc:chgData name="Jason MIlls" userId="61ab3643-89c9-460a-b2d4-652f681db87b" providerId="ADAL" clId="{E3B6CBF6-D5DD-4F32-83C6-EBDE5093E030}" dt="2022-12-19T17:09:40.768" v="2352" actId="2696"/>
        <pc:sldMkLst>
          <pc:docMk/>
          <pc:sldMk cId="2910010005" sldId="286"/>
        </pc:sldMkLst>
      </pc:sldChg>
      <pc:sldChg chg="new del">
        <pc:chgData name="Jason MIlls" userId="61ab3643-89c9-460a-b2d4-652f681db87b" providerId="ADAL" clId="{E3B6CBF6-D5DD-4F32-83C6-EBDE5093E030}" dt="2022-12-19T17:09:34.817" v="2351" actId="2696"/>
        <pc:sldMkLst>
          <pc:docMk/>
          <pc:sldMk cId="1966284096" sldId="287"/>
        </pc:sldMkLst>
      </pc:sldChg>
      <pc:sldChg chg="modSp add ord modAnim modNotesTx">
        <pc:chgData name="Jason MIlls" userId="61ab3643-89c9-460a-b2d4-652f681db87b" providerId="ADAL" clId="{E3B6CBF6-D5DD-4F32-83C6-EBDE5093E030}" dt="2023-01-05T15:19:42.753" v="6739" actId="115"/>
        <pc:sldMkLst>
          <pc:docMk/>
          <pc:sldMk cId="2100971068" sldId="288"/>
        </pc:sldMkLst>
        <pc:spChg chg="mod">
          <ac:chgData name="Jason MIlls" userId="61ab3643-89c9-460a-b2d4-652f681db87b" providerId="ADAL" clId="{E3B6CBF6-D5DD-4F32-83C6-EBDE5093E030}" dt="2022-12-19T15:40:46.386" v="1552" actId="255"/>
          <ac:spMkLst>
            <pc:docMk/>
            <pc:sldMk cId="2100971068" sldId="288"/>
            <ac:spMk id="2" creationId="{3076F5A3-A794-1E31-74FE-252C78305E2C}"/>
          </ac:spMkLst>
        </pc:spChg>
      </pc:sldChg>
      <pc:sldChg chg="modSp add mod ord modAnim modNotesTx">
        <pc:chgData name="Jason MIlls" userId="61ab3643-89c9-460a-b2d4-652f681db87b" providerId="ADAL" clId="{E3B6CBF6-D5DD-4F32-83C6-EBDE5093E030}" dt="2022-12-20T15:02:11" v="2859"/>
        <pc:sldMkLst>
          <pc:docMk/>
          <pc:sldMk cId="3812630240" sldId="289"/>
        </pc:sldMkLst>
        <pc:spChg chg="mod">
          <ac:chgData name="Jason MIlls" userId="61ab3643-89c9-460a-b2d4-652f681db87b" providerId="ADAL" clId="{E3B6CBF6-D5DD-4F32-83C6-EBDE5093E030}" dt="2022-12-20T15:01:38.826" v="2857" actId="20577"/>
          <ac:spMkLst>
            <pc:docMk/>
            <pc:sldMk cId="3812630240" sldId="289"/>
            <ac:spMk id="2" creationId="{3076F5A3-A794-1E31-74FE-252C78305E2C}"/>
          </ac:spMkLst>
        </pc:spChg>
      </pc:sldChg>
      <pc:sldChg chg="modSp add mod ord modAnim modNotesTx">
        <pc:chgData name="Jason MIlls" userId="61ab3643-89c9-460a-b2d4-652f681db87b" providerId="ADAL" clId="{E3B6CBF6-D5DD-4F32-83C6-EBDE5093E030}" dt="2022-12-19T19:19:31.766" v="2631"/>
        <pc:sldMkLst>
          <pc:docMk/>
          <pc:sldMk cId="2161476210" sldId="290"/>
        </pc:sldMkLst>
        <pc:spChg chg="mod">
          <ac:chgData name="Jason MIlls" userId="61ab3643-89c9-460a-b2d4-652f681db87b" providerId="ADAL" clId="{E3B6CBF6-D5DD-4F32-83C6-EBDE5093E030}" dt="2022-12-19T16:21:26.832" v="2301" actId="20577"/>
          <ac:spMkLst>
            <pc:docMk/>
            <pc:sldMk cId="2161476210" sldId="290"/>
            <ac:spMk id="2" creationId="{3076F5A3-A794-1E31-74FE-252C78305E2C}"/>
          </ac:spMkLst>
        </pc:spChg>
      </pc:sldChg>
      <pc:sldChg chg="modSp new mod modShow">
        <pc:chgData name="Jason MIlls" userId="61ab3643-89c9-460a-b2d4-652f681db87b" providerId="ADAL" clId="{E3B6CBF6-D5DD-4F32-83C6-EBDE5093E030}" dt="2022-12-20T14:39:22.691" v="2711" actId="255"/>
        <pc:sldMkLst>
          <pc:docMk/>
          <pc:sldMk cId="3777725475" sldId="291"/>
        </pc:sldMkLst>
        <pc:spChg chg="mod">
          <ac:chgData name="Jason MIlls" userId="61ab3643-89c9-460a-b2d4-652f681db87b" providerId="ADAL" clId="{E3B6CBF6-D5DD-4F32-83C6-EBDE5093E030}" dt="2022-12-20T14:39:22.691" v="2711" actId="255"/>
          <ac:spMkLst>
            <pc:docMk/>
            <pc:sldMk cId="3777725475" sldId="291"/>
            <ac:spMk id="2" creationId="{32FE1BF5-CBF6-0E50-FD3F-E58F36FFFAD8}"/>
          </ac:spMkLst>
        </pc:spChg>
        <pc:spChg chg="mod">
          <ac:chgData name="Jason MIlls" userId="61ab3643-89c9-460a-b2d4-652f681db87b" providerId="ADAL" clId="{E3B6CBF6-D5DD-4F32-83C6-EBDE5093E030}" dt="2022-12-20T14:39:12.632" v="2710" actId="255"/>
          <ac:spMkLst>
            <pc:docMk/>
            <pc:sldMk cId="3777725475" sldId="291"/>
            <ac:spMk id="3" creationId="{BB2176DE-9FB9-C246-B43E-C787C69637D7}"/>
          </ac:spMkLst>
        </pc:spChg>
      </pc:sldChg>
      <pc:sldChg chg="modSp mod">
        <pc:chgData name="Jason MIlls" userId="61ab3643-89c9-460a-b2d4-652f681db87b" providerId="ADAL" clId="{E3B6CBF6-D5DD-4F32-83C6-EBDE5093E030}" dt="2022-12-20T14:39:52.879" v="2733" actId="20577"/>
        <pc:sldMkLst>
          <pc:docMk/>
          <pc:sldMk cId="1524759178" sldId="292"/>
        </pc:sldMkLst>
        <pc:spChg chg="mod">
          <ac:chgData name="Jason MIlls" userId="61ab3643-89c9-460a-b2d4-652f681db87b" providerId="ADAL" clId="{E3B6CBF6-D5DD-4F32-83C6-EBDE5093E030}" dt="2022-12-20T14:39:52.879" v="2733" actId="20577"/>
          <ac:spMkLst>
            <pc:docMk/>
            <pc:sldMk cId="1524759178" sldId="292"/>
            <ac:spMk id="3" creationId="{BB2176DE-9FB9-C246-B43E-C787C69637D7}"/>
          </ac:spMkLst>
        </pc:spChg>
      </pc:sldChg>
      <pc:sldChg chg="modSp mod">
        <pc:chgData name="Jason MIlls" userId="61ab3643-89c9-460a-b2d4-652f681db87b" providerId="ADAL" clId="{E3B6CBF6-D5DD-4F32-83C6-EBDE5093E030}" dt="2022-12-20T14:40:12.424" v="2751" actId="20577"/>
        <pc:sldMkLst>
          <pc:docMk/>
          <pc:sldMk cId="4007687387" sldId="293"/>
        </pc:sldMkLst>
        <pc:spChg chg="mod">
          <ac:chgData name="Jason MIlls" userId="61ab3643-89c9-460a-b2d4-652f681db87b" providerId="ADAL" clId="{E3B6CBF6-D5DD-4F32-83C6-EBDE5093E030}" dt="2022-12-20T14:40:12.424" v="2751" actId="20577"/>
          <ac:spMkLst>
            <pc:docMk/>
            <pc:sldMk cId="4007687387" sldId="293"/>
            <ac:spMk id="3" creationId="{BB2176DE-9FB9-C246-B43E-C787C69637D7}"/>
          </ac:spMkLst>
        </pc:spChg>
      </pc:sldChg>
      <pc:sldChg chg="modSp mod">
        <pc:chgData name="Jason MIlls" userId="61ab3643-89c9-460a-b2d4-652f681db87b" providerId="ADAL" clId="{E3B6CBF6-D5DD-4F32-83C6-EBDE5093E030}" dt="2022-12-20T14:40:28.288" v="2777" actId="20577"/>
        <pc:sldMkLst>
          <pc:docMk/>
          <pc:sldMk cId="381728645" sldId="294"/>
        </pc:sldMkLst>
        <pc:spChg chg="mod">
          <ac:chgData name="Jason MIlls" userId="61ab3643-89c9-460a-b2d4-652f681db87b" providerId="ADAL" clId="{E3B6CBF6-D5DD-4F32-83C6-EBDE5093E030}" dt="2022-12-20T14:40:28.288" v="2777" actId="20577"/>
          <ac:spMkLst>
            <pc:docMk/>
            <pc:sldMk cId="381728645" sldId="294"/>
            <ac:spMk id="3" creationId="{BB2176DE-9FB9-C246-B43E-C787C69637D7}"/>
          </ac:spMkLst>
        </pc:spChg>
      </pc:sldChg>
      <pc:sldChg chg="modSp add modAnim modNotesTx">
        <pc:chgData name="Jason MIlls" userId="61ab3643-89c9-460a-b2d4-652f681db87b" providerId="ADAL" clId="{E3B6CBF6-D5DD-4F32-83C6-EBDE5093E030}" dt="2023-01-09T15:22:18.405" v="10792" actId="20577"/>
        <pc:sldMkLst>
          <pc:docMk/>
          <pc:sldMk cId="892195432" sldId="295"/>
        </pc:sldMkLst>
        <pc:spChg chg="mod">
          <ac:chgData name="Jason MIlls" userId="61ab3643-89c9-460a-b2d4-652f681db87b" providerId="ADAL" clId="{E3B6CBF6-D5DD-4F32-83C6-EBDE5093E030}" dt="2022-12-20T16:14:38.519" v="3549" actId="5793"/>
          <ac:spMkLst>
            <pc:docMk/>
            <pc:sldMk cId="892195432" sldId="295"/>
            <ac:spMk id="2" creationId="{3076F5A3-A794-1E31-74FE-252C78305E2C}"/>
          </ac:spMkLst>
        </pc:spChg>
      </pc:sldChg>
      <pc:sldChg chg="modSp modAnim modNotesTx">
        <pc:chgData name="Jason MIlls" userId="61ab3643-89c9-460a-b2d4-652f681db87b" providerId="ADAL" clId="{E3B6CBF6-D5DD-4F32-83C6-EBDE5093E030}" dt="2023-01-05T15:18:31.713" v="6561" actId="115"/>
        <pc:sldMkLst>
          <pc:docMk/>
          <pc:sldMk cId="502788723" sldId="296"/>
        </pc:sldMkLst>
        <pc:spChg chg="mod">
          <ac:chgData name="Jason MIlls" userId="61ab3643-89c9-460a-b2d4-652f681db87b" providerId="ADAL" clId="{E3B6CBF6-D5DD-4F32-83C6-EBDE5093E030}" dt="2022-12-20T15:18:27.302" v="3317" actId="20577"/>
          <ac:spMkLst>
            <pc:docMk/>
            <pc:sldMk cId="502788723" sldId="296"/>
            <ac:spMk id="2" creationId="{3076F5A3-A794-1E31-74FE-252C78305E2C}"/>
          </ac:spMkLst>
        </pc:spChg>
      </pc:sldChg>
      <pc:sldChg chg="modSp mod modAnim modNotesTx">
        <pc:chgData name="Jason MIlls" userId="61ab3643-89c9-460a-b2d4-652f681db87b" providerId="ADAL" clId="{E3B6CBF6-D5DD-4F32-83C6-EBDE5093E030}" dt="2023-01-09T15:20:21.584" v="10741" actId="20577"/>
        <pc:sldMkLst>
          <pc:docMk/>
          <pc:sldMk cId="149568579" sldId="297"/>
        </pc:sldMkLst>
        <pc:spChg chg="mod">
          <ac:chgData name="Jason MIlls" userId="61ab3643-89c9-460a-b2d4-652f681db87b" providerId="ADAL" clId="{E3B6CBF6-D5DD-4F32-83C6-EBDE5093E030}" dt="2022-12-20T16:14:27.935" v="3528" actId="20577"/>
          <ac:spMkLst>
            <pc:docMk/>
            <pc:sldMk cId="149568579" sldId="297"/>
            <ac:spMk id="2" creationId="{3076F5A3-A794-1E31-74FE-252C78305E2C}"/>
          </ac:spMkLst>
        </pc:spChg>
      </pc:sldChg>
      <pc:sldChg chg="modSp add modAnim modNotesTx">
        <pc:chgData name="Jason MIlls" userId="61ab3643-89c9-460a-b2d4-652f681db87b" providerId="ADAL" clId="{E3B6CBF6-D5DD-4F32-83C6-EBDE5093E030}" dt="2022-12-20T19:02:55.143" v="3563"/>
        <pc:sldMkLst>
          <pc:docMk/>
          <pc:sldMk cId="293588648" sldId="298"/>
        </pc:sldMkLst>
        <pc:spChg chg="mod">
          <ac:chgData name="Jason MIlls" userId="61ab3643-89c9-460a-b2d4-652f681db87b" providerId="ADAL" clId="{E3B6CBF6-D5DD-4F32-83C6-EBDE5093E030}" dt="2022-12-20T19:02:45.665" v="3562" actId="20577"/>
          <ac:spMkLst>
            <pc:docMk/>
            <pc:sldMk cId="293588648" sldId="298"/>
            <ac:spMk id="2" creationId="{3076F5A3-A794-1E31-74FE-252C78305E2C}"/>
          </ac:spMkLst>
        </pc:spChg>
      </pc:sldChg>
      <pc:sldChg chg="new del ord">
        <pc:chgData name="Jason MIlls" userId="61ab3643-89c9-460a-b2d4-652f681db87b" providerId="ADAL" clId="{E3B6CBF6-D5DD-4F32-83C6-EBDE5093E030}" dt="2023-01-06T19:13:56.811" v="10178" actId="2696"/>
        <pc:sldMkLst>
          <pc:docMk/>
          <pc:sldMk cId="3048458190" sldId="299"/>
        </pc:sldMkLst>
      </pc:sldChg>
      <pc:sldChg chg="modSp add modAnim modNotesTx">
        <pc:chgData name="Jason MIlls" userId="61ab3643-89c9-460a-b2d4-652f681db87b" providerId="ADAL" clId="{E3B6CBF6-D5DD-4F32-83C6-EBDE5093E030}" dt="2022-12-20T19:23:59.800" v="4616"/>
        <pc:sldMkLst>
          <pc:docMk/>
          <pc:sldMk cId="3430586577" sldId="300"/>
        </pc:sldMkLst>
        <pc:spChg chg="mod">
          <ac:chgData name="Jason MIlls" userId="61ab3643-89c9-460a-b2d4-652f681db87b" providerId="ADAL" clId="{E3B6CBF6-D5DD-4F32-83C6-EBDE5093E030}" dt="2022-12-20T19:23:35.809" v="4611" actId="20577"/>
          <ac:spMkLst>
            <pc:docMk/>
            <pc:sldMk cId="3430586577" sldId="300"/>
            <ac:spMk id="2" creationId="{3076F5A3-A794-1E31-74FE-252C78305E2C}"/>
          </ac:spMkLst>
        </pc:spChg>
      </pc:sldChg>
      <pc:sldChg chg="modSp new del mod modShow">
        <pc:chgData name="Jason MIlls" userId="61ab3643-89c9-460a-b2d4-652f681db87b" providerId="ADAL" clId="{E3B6CBF6-D5DD-4F32-83C6-EBDE5093E030}" dt="2023-01-06T19:13:54.745" v="10177" actId="2696"/>
        <pc:sldMkLst>
          <pc:docMk/>
          <pc:sldMk cId="1809322603" sldId="301"/>
        </pc:sldMkLst>
        <pc:spChg chg="mod">
          <ac:chgData name="Jason MIlls" userId="61ab3643-89c9-460a-b2d4-652f681db87b" providerId="ADAL" clId="{E3B6CBF6-D5DD-4F32-83C6-EBDE5093E030}" dt="2022-12-20T19:18:09.887" v="3794" actId="20577"/>
          <ac:spMkLst>
            <pc:docMk/>
            <pc:sldMk cId="1809322603" sldId="301"/>
            <ac:spMk id="2" creationId="{288E5E93-728D-169D-16C1-73EAC7F8FEAE}"/>
          </ac:spMkLst>
        </pc:spChg>
      </pc:sldChg>
      <pc:sldChg chg="modSp add mod ord modNotesTx">
        <pc:chgData name="Jason MIlls" userId="61ab3643-89c9-460a-b2d4-652f681db87b" providerId="ADAL" clId="{E3B6CBF6-D5DD-4F32-83C6-EBDE5093E030}" dt="2023-01-09T14:54:12.371" v="10704" actId="20577"/>
        <pc:sldMkLst>
          <pc:docMk/>
          <pc:sldMk cId="3582294587" sldId="302"/>
        </pc:sldMkLst>
        <pc:spChg chg="mod">
          <ac:chgData name="Jason MIlls" userId="61ab3643-89c9-460a-b2d4-652f681db87b" providerId="ADAL" clId="{E3B6CBF6-D5DD-4F32-83C6-EBDE5093E030}" dt="2023-01-09T14:54:00.870" v="10675" actId="20577"/>
          <ac:spMkLst>
            <pc:docMk/>
            <pc:sldMk cId="3582294587" sldId="302"/>
            <ac:spMk id="2" creationId="{32FE1BF5-CBF6-0E50-FD3F-E58F36FFFAD8}"/>
          </ac:spMkLst>
        </pc:spChg>
        <pc:spChg chg="mod">
          <ac:chgData name="Jason MIlls" userId="61ab3643-89c9-460a-b2d4-652f681db87b" providerId="ADAL" clId="{E3B6CBF6-D5DD-4F32-83C6-EBDE5093E030}" dt="2023-01-09T14:54:12.371" v="10704" actId="20577"/>
          <ac:spMkLst>
            <pc:docMk/>
            <pc:sldMk cId="3582294587" sldId="302"/>
            <ac:spMk id="3" creationId="{BB2176DE-9FB9-C246-B43E-C787C69637D7}"/>
          </ac:spMkLst>
        </pc:spChg>
      </pc:sldChg>
      <pc:sldChg chg="addSp modSp mod modAnim">
        <pc:chgData name="Jason MIlls" userId="61ab3643-89c9-460a-b2d4-652f681db87b" providerId="ADAL" clId="{E3B6CBF6-D5DD-4F32-83C6-EBDE5093E030}" dt="2023-01-09T15:31:37.314" v="10999" actId="255"/>
        <pc:sldMkLst>
          <pc:docMk/>
          <pc:sldMk cId="2864638136" sldId="303"/>
        </pc:sldMkLst>
        <pc:spChg chg="mod">
          <ac:chgData name="Jason MIlls" userId="61ab3643-89c9-460a-b2d4-652f681db87b" providerId="ADAL" clId="{E3B6CBF6-D5DD-4F32-83C6-EBDE5093E030}" dt="2023-01-09T15:31:37.314" v="10999" actId="255"/>
          <ac:spMkLst>
            <pc:docMk/>
            <pc:sldMk cId="2864638136" sldId="303"/>
            <ac:spMk id="2" creationId="{3076F5A3-A794-1E31-74FE-252C78305E2C}"/>
          </ac:spMkLst>
        </pc:spChg>
        <pc:spChg chg="add">
          <ac:chgData name="Jason MIlls" userId="61ab3643-89c9-460a-b2d4-652f681db87b" providerId="ADAL" clId="{E3B6CBF6-D5DD-4F32-83C6-EBDE5093E030}" dt="2022-12-23T14:26:34.814" v="5443" actId="22"/>
          <ac:spMkLst>
            <pc:docMk/>
            <pc:sldMk cId="2864638136" sldId="303"/>
            <ac:spMk id="4" creationId="{245E9F2D-2FC5-9E9A-09B3-523E622CCC8A}"/>
          </ac:spMkLst>
        </pc:spChg>
      </pc:sldChg>
      <pc:sldChg chg="addSp delSp modSp new mod modAnim modNotesTx">
        <pc:chgData name="Jason MIlls" userId="61ab3643-89c9-460a-b2d4-652f681db87b" providerId="ADAL" clId="{E3B6CBF6-D5DD-4F32-83C6-EBDE5093E030}" dt="2023-01-13T21:00:38.860" v="15099"/>
        <pc:sldMkLst>
          <pc:docMk/>
          <pc:sldMk cId="3841122815" sldId="304"/>
        </pc:sldMkLst>
        <pc:spChg chg="del">
          <ac:chgData name="Jason MIlls" userId="61ab3643-89c9-460a-b2d4-652f681db87b" providerId="ADAL" clId="{E3B6CBF6-D5DD-4F32-83C6-EBDE5093E030}" dt="2022-12-23T14:27:07.873" v="5447" actId="478"/>
          <ac:spMkLst>
            <pc:docMk/>
            <pc:sldMk cId="3841122815" sldId="304"/>
            <ac:spMk id="2" creationId="{8EF2F461-FC1F-F526-E996-B62698912C56}"/>
          </ac:spMkLst>
        </pc:spChg>
        <pc:spChg chg="mod">
          <ac:chgData name="Jason MIlls" userId="61ab3643-89c9-460a-b2d4-652f681db87b" providerId="ADAL" clId="{E3B6CBF6-D5DD-4F32-83C6-EBDE5093E030}" dt="2023-01-09T15:31:28.921" v="10998" actId="255"/>
          <ac:spMkLst>
            <pc:docMk/>
            <pc:sldMk cId="3841122815" sldId="304"/>
            <ac:spMk id="3" creationId="{88399A19-9E16-721C-EEA5-301D55FE97DF}"/>
          </ac:spMkLst>
        </pc:spChg>
        <pc:spChg chg="add mod">
          <ac:chgData name="Jason MIlls" userId="61ab3643-89c9-460a-b2d4-652f681db87b" providerId="ADAL" clId="{E3B6CBF6-D5DD-4F32-83C6-EBDE5093E030}" dt="2022-12-23T14:52:00.459" v="6224" actId="1076"/>
          <ac:spMkLst>
            <pc:docMk/>
            <pc:sldMk cId="3841122815" sldId="304"/>
            <ac:spMk id="4" creationId="{D04DFCD2-49ED-3550-98C2-8FC786F1D62E}"/>
          </ac:spMkLst>
        </pc:spChg>
      </pc:sldChg>
      <pc:sldChg chg="modSp new mod modNotesTx">
        <pc:chgData name="Jason MIlls" userId="61ab3643-89c9-460a-b2d4-652f681db87b" providerId="ADAL" clId="{E3B6CBF6-D5DD-4F32-83C6-EBDE5093E030}" dt="2023-01-13T20:39:10.775" v="14832" actId="255"/>
        <pc:sldMkLst>
          <pc:docMk/>
          <pc:sldMk cId="1621959319" sldId="305"/>
        </pc:sldMkLst>
        <pc:spChg chg="mod">
          <ac:chgData name="Jason MIlls" userId="61ab3643-89c9-460a-b2d4-652f681db87b" providerId="ADAL" clId="{E3B6CBF6-D5DD-4F32-83C6-EBDE5093E030}" dt="2023-01-13T20:38:51.119" v="14831" actId="207"/>
          <ac:spMkLst>
            <pc:docMk/>
            <pc:sldMk cId="1621959319" sldId="305"/>
            <ac:spMk id="2" creationId="{12CD47F1-FBF4-4ED5-A701-8B5ED2608E1A}"/>
          </ac:spMkLst>
        </pc:spChg>
        <pc:spChg chg="mod">
          <ac:chgData name="Jason MIlls" userId="61ab3643-89c9-460a-b2d4-652f681db87b" providerId="ADAL" clId="{E3B6CBF6-D5DD-4F32-83C6-EBDE5093E030}" dt="2023-01-13T20:39:10.775" v="14832" actId="255"/>
          <ac:spMkLst>
            <pc:docMk/>
            <pc:sldMk cId="1621959319" sldId="305"/>
            <ac:spMk id="3" creationId="{ADB24FD8-9E8F-9DDC-A50E-59FD017C24A8}"/>
          </ac:spMkLst>
        </pc:spChg>
      </pc:sldChg>
      <pc:sldChg chg="modSp new mod">
        <pc:chgData name="Jason MIlls" userId="61ab3643-89c9-460a-b2d4-652f681db87b" providerId="ADAL" clId="{E3B6CBF6-D5DD-4F32-83C6-EBDE5093E030}" dt="2023-01-13T20:39:57.638" v="14862" actId="113"/>
        <pc:sldMkLst>
          <pc:docMk/>
          <pc:sldMk cId="2440536942" sldId="306"/>
        </pc:sldMkLst>
        <pc:spChg chg="mod">
          <ac:chgData name="Jason MIlls" userId="61ab3643-89c9-460a-b2d4-652f681db87b" providerId="ADAL" clId="{E3B6CBF6-D5DD-4F32-83C6-EBDE5093E030}" dt="2023-01-13T20:39:57.638" v="14862" actId="113"/>
          <ac:spMkLst>
            <pc:docMk/>
            <pc:sldMk cId="2440536942" sldId="306"/>
            <ac:spMk id="2" creationId="{51297D14-22C7-6DFD-C40E-6DAB04E82291}"/>
          </ac:spMkLst>
        </pc:spChg>
        <pc:spChg chg="mod">
          <ac:chgData name="Jason MIlls" userId="61ab3643-89c9-460a-b2d4-652f681db87b" providerId="ADAL" clId="{E3B6CBF6-D5DD-4F32-83C6-EBDE5093E030}" dt="2023-01-13T20:39:42.699" v="14859" actId="20577"/>
          <ac:spMkLst>
            <pc:docMk/>
            <pc:sldMk cId="2440536942" sldId="306"/>
            <ac:spMk id="3" creationId="{FBAAE49E-27F9-4A9B-F59D-3E6B3E616C95}"/>
          </ac:spMkLst>
        </pc:spChg>
      </pc:sldChg>
      <pc:sldChg chg="modSp new mod">
        <pc:chgData name="Jason MIlls" userId="61ab3643-89c9-460a-b2d4-652f681db87b" providerId="ADAL" clId="{E3B6CBF6-D5DD-4F32-83C6-EBDE5093E030}" dt="2023-01-13T20:42:58.139" v="14988" actId="20577"/>
        <pc:sldMkLst>
          <pc:docMk/>
          <pc:sldMk cId="258371922" sldId="307"/>
        </pc:sldMkLst>
        <pc:spChg chg="mod">
          <ac:chgData name="Jason MIlls" userId="61ab3643-89c9-460a-b2d4-652f681db87b" providerId="ADAL" clId="{E3B6CBF6-D5DD-4F32-83C6-EBDE5093E030}" dt="2023-01-13T20:41:49.884" v="14869" actId="113"/>
          <ac:spMkLst>
            <pc:docMk/>
            <pc:sldMk cId="258371922" sldId="307"/>
            <ac:spMk id="2" creationId="{F00E421C-388B-35F5-8FD3-43E140A5E35A}"/>
          </ac:spMkLst>
        </pc:spChg>
        <pc:spChg chg="mod">
          <ac:chgData name="Jason MIlls" userId="61ab3643-89c9-460a-b2d4-652f681db87b" providerId="ADAL" clId="{E3B6CBF6-D5DD-4F32-83C6-EBDE5093E030}" dt="2023-01-13T20:42:58.139" v="14988" actId="20577"/>
          <ac:spMkLst>
            <pc:docMk/>
            <pc:sldMk cId="258371922" sldId="307"/>
            <ac:spMk id="3" creationId="{B933BEBE-372F-03EB-6E4D-1912137EC481}"/>
          </ac:spMkLst>
        </pc:spChg>
      </pc:sldChg>
      <pc:sldChg chg="modSp new mod">
        <pc:chgData name="Jason MIlls" userId="61ab3643-89c9-460a-b2d4-652f681db87b" providerId="ADAL" clId="{E3B6CBF6-D5DD-4F32-83C6-EBDE5093E030}" dt="2023-01-13T20:43:35.205" v="14997" actId="20577"/>
        <pc:sldMkLst>
          <pc:docMk/>
          <pc:sldMk cId="813371988" sldId="308"/>
        </pc:sldMkLst>
        <pc:spChg chg="mod">
          <ac:chgData name="Jason MIlls" userId="61ab3643-89c9-460a-b2d4-652f681db87b" providerId="ADAL" clId="{E3B6CBF6-D5DD-4F32-83C6-EBDE5093E030}" dt="2023-01-13T20:43:14.585" v="14991" actId="113"/>
          <ac:spMkLst>
            <pc:docMk/>
            <pc:sldMk cId="813371988" sldId="308"/>
            <ac:spMk id="2" creationId="{7DB079BC-5FBB-356D-ECEA-E20285CA21D0}"/>
          </ac:spMkLst>
        </pc:spChg>
        <pc:spChg chg="mod">
          <ac:chgData name="Jason MIlls" userId="61ab3643-89c9-460a-b2d4-652f681db87b" providerId="ADAL" clId="{E3B6CBF6-D5DD-4F32-83C6-EBDE5093E030}" dt="2023-01-13T20:43:35.205" v="14997" actId="20577"/>
          <ac:spMkLst>
            <pc:docMk/>
            <pc:sldMk cId="813371988" sldId="308"/>
            <ac:spMk id="3" creationId="{9330F4C3-A23C-CE85-829C-E7FFA9705EA8}"/>
          </ac:spMkLst>
        </pc:spChg>
      </pc:sldChg>
      <pc:sldChg chg="modSp new mod">
        <pc:chgData name="Jason MIlls" userId="61ab3643-89c9-460a-b2d4-652f681db87b" providerId="ADAL" clId="{E3B6CBF6-D5DD-4F32-83C6-EBDE5093E030}" dt="2023-01-13T21:17:58.996" v="15342" actId="20577"/>
        <pc:sldMkLst>
          <pc:docMk/>
          <pc:sldMk cId="1643118917" sldId="309"/>
        </pc:sldMkLst>
        <pc:spChg chg="mod">
          <ac:chgData name="Jason MIlls" userId="61ab3643-89c9-460a-b2d4-652f681db87b" providerId="ADAL" clId="{E3B6CBF6-D5DD-4F32-83C6-EBDE5093E030}" dt="2023-01-13T21:17:58.996" v="15342" actId="20577"/>
          <ac:spMkLst>
            <pc:docMk/>
            <pc:sldMk cId="1643118917" sldId="309"/>
            <ac:spMk id="2" creationId="{9FA04A23-7C15-1CE1-9CC1-028D36E55E5A}"/>
          </ac:spMkLst>
        </pc:spChg>
        <pc:spChg chg="mod">
          <ac:chgData name="Jason MIlls" userId="61ab3643-89c9-460a-b2d4-652f681db87b" providerId="ADAL" clId="{E3B6CBF6-D5DD-4F32-83C6-EBDE5093E030}" dt="2023-01-13T21:03:00.271" v="15338" actId="20577"/>
          <ac:spMkLst>
            <pc:docMk/>
            <pc:sldMk cId="1643118917" sldId="309"/>
            <ac:spMk id="3" creationId="{A997727D-D6E7-FFD7-9A17-67BD100291E7}"/>
          </ac:spMkLst>
        </pc:spChg>
      </pc:sldChg>
      <pc:sldChg chg="modSp new mod ord modShow">
        <pc:chgData name="Jason MIlls" userId="61ab3643-89c9-460a-b2d4-652f681db87b" providerId="ADAL" clId="{E3B6CBF6-D5DD-4F32-83C6-EBDE5093E030}" dt="2023-01-09T14:45:03.913" v="10227" actId="20577"/>
        <pc:sldMkLst>
          <pc:docMk/>
          <pc:sldMk cId="1111859271" sldId="310"/>
        </pc:sldMkLst>
        <pc:spChg chg="mod">
          <ac:chgData name="Jason MIlls" userId="61ab3643-89c9-460a-b2d4-652f681db87b" providerId="ADAL" clId="{E3B6CBF6-D5DD-4F32-83C6-EBDE5093E030}" dt="2023-01-09T14:45:03.913" v="10227" actId="20577"/>
          <ac:spMkLst>
            <pc:docMk/>
            <pc:sldMk cId="1111859271" sldId="310"/>
            <ac:spMk id="2" creationId="{09151924-9F58-C17A-8441-BDE72BC435CC}"/>
          </ac:spMkLst>
        </pc:spChg>
        <pc:spChg chg="mod">
          <ac:chgData name="Jason MIlls" userId="61ab3643-89c9-460a-b2d4-652f681db87b" providerId="ADAL" clId="{E3B6CBF6-D5DD-4F32-83C6-EBDE5093E030}" dt="2023-01-09T14:44:43.577" v="10187" actId="27636"/>
          <ac:spMkLst>
            <pc:docMk/>
            <pc:sldMk cId="1111859271" sldId="310"/>
            <ac:spMk id="3" creationId="{2C95F88B-59F0-98F0-9E3E-97A140FAD899}"/>
          </ac:spMkLst>
        </pc:spChg>
      </pc:sldChg>
      <pc:sldChg chg="modSp new mod modAnim modNotesTx">
        <pc:chgData name="Jason MIlls" userId="61ab3643-89c9-460a-b2d4-652f681db87b" providerId="ADAL" clId="{E3B6CBF6-D5DD-4F32-83C6-EBDE5093E030}" dt="2023-01-13T20:28:24.098" v="14079" actId="20577"/>
        <pc:sldMkLst>
          <pc:docMk/>
          <pc:sldMk cId="2984829137" sldId="311"/>
        </pc:sldMkLst>
        <pc:spChg chg="mod">
          <ac:chgData name="Jason MIlls" userId="61ab3643-89c9-460a-b2d4-652f681db87b" providerId="ADAL" clId="{E3B6CBF6-D5DD-4F32-83C6-EBDE5093E030}" dt="2023-01-06T19:01:54.727" v="9445" actId="20577"/>
          <ac:spMkLst>
            <pc:docMk/>
            <pc:sldMk cId="2984829137" sldId="311"/>
            <ac:spMk id="3" creationId="{10D31ED9-84FF-8721-09CB-C9B7D57EB9A6}"/>
          </ac:spMkLst>
        </pc:spChg>
      </pc:sldChg>
      <pc:sldChg chg="modSp new mod ord modNotesTx">
        <pc:chgData name="Jason MIlls" userId="61ab3643-89c9-460a-b2d4-652f681db87b" providerId="ADAL" clId="{E3B6CBF6-D5DD-4F32-83C6-EBDE5093E030}" dt="2023-01-13T20:40:58.072" v="14866" actId="113"/>
        <pc:sldMkLst>
          <pc:docMk/>
          <pc:sldMk cId="1921546637" sldId="312"/>
        </pc:sldMkLst>
        <pc:spChg chg="mod">
          <ac:chgData name="Jason MIlls" userId="61ab3643-89c9-460a-b2d4-652f681db87b" providerId="ADAL" clId="{E3B6CBF6-D5DD-4F32-83C6-EBDE5093E030}" dt="2023-01-13T20:40:58.072" v="14866" actId="113"/>
          <ac:spMkLst>
            <pc:docMk/>
            <pc:sldMk cId="1921546637" sldId="312"/>
            <ac:spMk id="2" creationId="{2494C4E2-EDB4-C999-2C7F-59848E2B4796}"/>
          </ac:spMkLst>
        </pc:spChg>
        <pc:spChg chg="mod">
          <ac:chgData name="Jason MIlls" userId="61ab3643-89c9-460a-b2d4-652f681db87b" providerId="ADAL" clId="{E3B6CBF6-D5DD-4F32-83C6-EBDE5093E030}" dt="2023-01-06T16:20:27.454" v="8592" actId="20577"/>
          <ac:spMkLst>
            <pc:docMk/>
            <pc:sldMk cId="1921546637" sldId="312"/>
            <ac:spMk id="3" creationId="{DE0F8C11-CB04-3025-0C2D-4B545E346C57}"/>
          </ac:spMkLst>
        </pc:spChg>
      </pc:sldChg>
      <pc:sldChg chg="modSp del mod modAnim delDesignElem modNotesTx">
        <pc:chgData name="Jason MIlls" userId="61ab3643-89c9-460a-b2d4-652f681db87b" providerId="ADAL" clId="{E3B6CBF6-D5DD-4F32-83C6-EBDE5093E030}" dt="2023-01-06T19:01:18.389" v="9428" actId="2696"/>
        <pc:sldMkLst>
          <pc:docMk/>
          <pc:sldMk cId="235041368" sldId="313"/>
        </pc:sldMkLst>
        <pc:spChg chg="mod">
          <ac:chgData name="Jason MIlls" userId="61ab3643-89c9-460a-b2d4-652f681db87b" providerId="ADAL" clId="{E3B6CBF6-D5DD-4F32-83C6-EBDE5093E030}" dt="2023-01-06T18:54:46.918" v="9106" actId="20577"/>
          <ac:spMkLst>
            <pc:docMk/>
            <pc:sldMk cId="235041368" sldId="313"/>
            <ac:spMk id="2" creationId="{0FF67F43-9613-8423-D227-49BA690D622D}"/>
          </ac:spMkLst>
        </pc:spChg>
        <pc:picChg chg="mod">
          <ac:chgData name="Jason MIlls" userId="61ab3643-89c9-460a-b2d4-652f681db87b" providerId="ADAL" clId="{E3B6CBF6-D5DD-4F32-83C6-EBDE5093E030}" dt="2023-01-06T19:00:11.934" v="9420" actId="1076"/>
          <ac:picMkLst>
            <pc:docMk/>
            <pc:sldMk cId="235041368" sldId="313"/>
            <ac:picMk id="4" creationId="{309E679A-C3B0-4784-B93E-E3C5D60ED81E}"/>
          </ac:picMkLst>
        </pc:picChg>
      </pc:sldChg>
      <pc:sldChg chg="addSp del delDesignElem">
        <pc:chgData name="Jason MIlls" userId="61ab3643-89c9-460a-b2d4-652f681db87b" providerId="ADAL" clId="{E3B6CBF6-D5DD-4F32-83C6-EBDE5093E030}" dt="2023-01-06T18:52:12.578" v="8994"/>
        <pc:sldMkLst>
          <pc:docMk/>
          <pc:sldMk cId="454084249" sldId="313"/>
        </pc:sldMkLst>
        <pc:spChg chg="add">
          <ac:chgData name="Jason MIlls" userId="61ab3643-89c9-460a-b2d4-652f681db87b" providerId="ADAL" clId="{E3B6CBF6-D5DD-4F32-83C6-EBDE5093E030}" dt="2023-01-06T18:52:12.578" v="8994"/>
          <ac:spMkLst>
            <pc:docMk/>
            <pc:sldMk cId="454084249" sldId="313"/>
            <ac:spMk id="10" creationId="{C0B27210-D0CA-4654-B3E3-9ABB4F178EA1}"/>
          </ac:spMkLst>
        </pc:spChg>
        <pc:spChg chg="add">
          <ac:chgData name="Jason MIlls" userId="61ab3643-89c9-460a-b2d4-652f681db87b" providerId="ADAL" clId="{E3B6CBF6-D5DD-4F32-83C6-EBDE5093E030}" dt="2023-01-06T18:52:12.578" v="8994"/>
          <ac:spMkLst>
            <pc:docMk/>
            <pc:sldMk cId="454084249" sldId="313"/>
            <ac:spMk id="12" creationId="{1DB7C82F-AB7E-4F0C-B829-FA1B9C415180}"/>
          </ac:spMkLst>
        </pc:spChg>
        <pc:spChg chg="add">
          <ac:chgData name="Jason MIlls" userId="61ab3643-89c9-460a-b2d4-652f681db87b" providerId="ADAL" clId="{E3B6CBF6-D5DD-4F32-83C6-EBDE5093E030}" dt="2023-01-06T18:52:12.578" v="8994"/>
          <ac:spMkLst>
            <pc:docMk/>
            <pc:sldMk cId="454084249" sldId="313"/>
            <ac:spMk id="14" creationId="{70B66945-4967-4040-926D-DCA44313CDAB}"/>
          </ac:spMkLst>
        </pc:spChg>
      </pc:sldChg>
      <pc:sldChg chg="delSp add del delDesignElem">
        <pc:chgData name="Jason MIlls" userId="61ab3643-89c9-460a-b2d4-652f681db87b" providerId="ADAL" clId="{E3B6CBF6-D5DD-4F32-83C6-EBDE5093E030}" dt="2023-01-06T18:53:01.182" v="8998" actId="47"/>
        <pc:sldMkLst>
          <pc:docMk/>
          <pc:sldMk cId="744506055" sldId="314"/>
        </pc:sldMkLst>
        <pc:spChg chg="del">
          <ac:chgData name="Jason MIlls" userId="61ab3643-89c9-460a-b2d4-652f681db87b" providerId="ADAL" clId="{E3B6CBF6-D5DD-4F32-83C6-EBDE5093E030}" dt="2023-01-06T18:52:58.440" v="8997"/>
          <ac:spMkLst>
            <pc:docMk/>
            <pc:sldMk cId="744506055" sldId="314"/>
            <ac:spMk id="10" creationId="{C0B27210-D0CA-4654-B3E3-9ABB4F178EA1}"/>
          </ac:spMkLst>
        </pc:spChg>
        <pc:spChg chg="del">
          <ac:chgData name="Jason MIlls" userId="61ab3643-89c9-460a-b2d4-652f681db87b" providerId="ADAL" clId="{E3B6CBF6-D5DD-4F32-83C6-EBDE5093E030}" dt="2023-01-06T18:52:58.440" v="8997"/>
          <ac:spMkLst>
            <pc:docMk/>
            <pc:sldMk cId="744506055" sldId="314"/>
            <ac:spMk id="12" creationId="{1DB7C82F-AB7E-4F0C-B829-FA1B9C415180}"/>
          </ac:spMkLst>
        </pc:spChg>
        <pc:spChg chg="del">
          <ac:chgData name="Jason MIlls" userId="61ab3643-89c9-460a-b2d4-652f681db87b" providerId="ADAL" clId="{E3B6CBF6-D5DD-4F32-83C6-EBDE5093E030}" dt="2023-01-06T18:52:58.440" v="8997"/>
          <ac:spMkLst>
            <pc:docMk/>
            <pc:sldMk cId="744506055" sldId="314"/>
            <ac:spMk id="14" creationId="{70B66945-4967-4040-926D-DCA44313CDAB}"/>
          </ac:spMkLst>
        </pc:spChg>
      </pc:sldChg>
      <pc:sldChg chg="del delDesignElem">
        <pc:chgData name="Jason MIlls" userId="61ab3643-89c9-460a-b2d4-652f681db87b" providerId="ADAL" clId="{E3B6CBF6-D5DD-4F32-83C6-EBDE5093E030}" dt="2023-01-06T18:59:13.035" v="9412" actId="2696"/>
        <pc:sldMkLst>
          <pc:docMk/>
          <pc:sldMk cId="1134622266" sldId="314"/>
        </pc:sldMkLst>
      </pc:sldChg>
      <pc:sldChg chg="add del">
        <pc:chgData name="Jason MIlls" userId="61ab3643-89c9-460a-b2d4-652f681db87b" providerId="ADAL" clId="{E3B6CBF6-D5DD-4F32-83C6-EBDE5093E030}" dt="2023-01-06T18:58:05.128" v="9406"/>
        <pc:sldMkLst>
          <pc:docMk/>
          <pc:sldMk cId="2695031731" sldId="314"/>
        </pc:sldMkLst>
      </pc:sldChg>
      <pc:sldChg chg="del delDesignElem">
        <pc:chgData name="Jason MIlls" userId="61ab3643-89c9-460a-b2d4-652f681db87b" providerId="ADAL" clId="{E3B6CBF6-D5DD-4F32-83C6-EBDE5093E030}" dt="2023-01-06T18:55:25.783" v="9109" actId="2696"/>
        <pc:sldMkLst>
          <pc:docMk/>
          <pc:sldMk cId="2796600729" sldId="314"/>
        </pc:sldMkLst>
      </pc:sldChg>
      <pc:sldChg chg="addSp delSp modSp add mod ord modAnim modNotesTx">
        <pc:chgData name="Jason MIlls" userId="61ab3643-89c9-460a-b2d4-652f681db87b" providerId="ADAL" clId="{E3B6CBF6-D5DD-4F32-83C6-EBDE5093E030}" dt="2023-01-09T14:50:17.939" v="10506"/>
        <pc:sldMkLst>
          <pc:docMk/>
          <pc:sldMk cId="3004764561" sldId="314"/>
        </pc:sldMkLst>
        <pc:spChg chg="mod">
          <ac:chgData name="Jason MIlls" userId="61ab3643-89c9-460a-b2d4-652f681db87b" providerId="ADAL" clId="{E3B6CBF6-D5DD-4F32-83C6-EBDE5093E030}" dt="2023-01-06T19:00:09.059" v="9419" actId="20577"/>
          <ac:spMkLst>
            <pc:docMk/>
            <pc:sldMk cId="3004764561" sldId="314"/>
            <ac:spMk id="2" creationId="{322B2A64-2A3E-FB8D-44D9-1729E0B869AE}"/>
          </ac:spMkLst>
        </pc:spChg>
        <pc:spChg chg="mod">
          <ac:chgData name="Jason MIlls" userId="61ab3643-89c9-460a-b2d4-652f681db87b" providerId="ADAL" clId="{E3B6CBF6-D5DD-4F32-83C6-EBDE5093E030}" dt="2023-01-06T19:00:06.461" v="9418" actId="27636"/>
          <ac:spMkLst>
            <pc:docMk/>
            <pc:sldMk cId="3004764561" sldId="314"/>
            <ac:spMk id="3" creationId="{C3F603A3-6CAA-4D36-2C69-04C211C6B030}"/>
          </ac:spMkLst>
        </pc:spChg>
        <pc:spChg chg="add mod">
          <ac:chgData name="Jason MIlls" userId="61ab3643-89c9-460a-b2d4-652f681db87b" providerId="ADAL" clId="{E3B6CBF6-D5DD-4F32-83C6-EBDE5093E030}" dt="2023-01-06T19:01:10.063" v="9427" actId="1076"/>
          <ac:spMkLst>
            <pc:docMk/>
            <pc:sldMk cId="3004764561" sldId="314"/>
            <ac:spMk id="7" creationId="{EE0BB76D-AE74-5F9A-733E-4CD704753623}"/>
          </ac:spMkLst>
        </pc:spChg>
        <pc:picChg chg="add mod">
          <ac:chgData name="Jason MIlls" userId="61ab3643-89c9-460a-b2d4-652f681db87b" providerId="ADAL" clId="{E3B6CBF6-D5DD-4F32-83C6-EBDE5093E030}" dt="2023-01-06T19:00:30.295" v="9423" actId="208"/>
          <ac:picMkLst>
            <pc:docMk/>
            <pc:sldMk cId="3004764561" sldId="314"/>
            <ac:picMk id="4" creationId="{6BB3FCEC-51FB-9A25-BDB2-10B53AC4529D}"/>
          </ac:picMkLst>
        </pc:picChg>
        <pc:picChg chg="del">
          <ac:chgData name="Jason MIlls" userId="61ab3643-89c9-460a-b2d4-652f681db87b" providerId="ADAL" clId="{E3B6CBF6-D5DD-4F32-83C6-EBDE5093E030}" dt="2023-01-06T19:00:04.311" v="9416" actId="478"/>
          <ac:picMkLst>
            <pc:docMk/>
            <pc:sldMk cId="3004764561" sldId="314"/>
            <ac:picMk id="6" creationId="{5ABB5FF5-C4A2-025F-7FDF-C8178DEFC011}"/>
          </ac:picMkLst>
        </pc:picChg>
      </pc:sldChg>
      <pc:sldChg chg="delSp add del setBg delDesignElem">
        <pc:chgData name="Jason MIlls" userId="61ab3643-89c9-460a-b2d4-652f681db87b" providerId="ADAL" clId="{E3B6CBF6-D5DD-4F32-83C6-EBDE5093E030}" dt="2023-01-06T18:58:27.201" v="9409" actId="2696"/>
        <pc:sldMkLst>
          <pc:docMk/>
          <pc:sldMk cId="3196039242" sldId="314"/>
        </pc:sldMkLst>
        <pc:spChg chg="del">
          <ac:chgData name="Jason MIlls" userId="61ab3643-89c9-460a-b2d4-652f681db87b" providerId="ADAL" clId="{E3B6CBF6-D5DD-4F32-83C6-EBDE5093E030}" dt="2023-01-06T18:58:14.233" v="9408"/>
          <ac:spMkLst>
            <pc:docMk/>
            <pc:sldMk cId="3196039242" sldId="314"/>
            <ac:spMk id="19" creationId="{C0B27210-D0CA-4654-B3E3-9ABB4F178EA1}"/>
          </ac:spMkLst>
        </pc:spChg>
        <pc:spChg chg="del">
          <ac:chgData name="Jason MIlls" userId="61ab3643-89c9-460a-b2d4-652f681db87b" providerId="ADAL" clId="{E3B6CBF6-D5DD-4F32-83C6-EBDE5093E030}" dt="2023-01-06T18:58:14.233" v="9408"/>
          <ac:spMkLst>
            <pc:docMk/>
            <pc:sldMk cId="3196039242" sldId="314"/>
            <ac:spMk id="21" creationId="{1DB7C82F-AB7E-4F0C-B829-FA1B9C415180}"/>
          </ac:spMkLst>
        </pc:spChg>
        <pc:spChg chg="del">
          <ac:chgData name="Jason MIlls" userId="61ab3643-89c9-460a-b2d4-652f681db87b" providerId="ADAL" clId="{E3B6CBF6-D5DD-4F32-83C6-EBDE5093E030}" dt="2023-01-06T18:58:14.233" v="9408"/>
          <ac:spMkLst>
            <pc:docMk/>
            <pc:sldMk cId="3196039242" sldId="314"/>
            <ac:spMk id="23" creationId="{70B66945-4967-4040-926D-DCA44313CDAB}"/>
          </ac:spMkLst>
        </pc:spChg>
      </pc:sldChg>
      <pc:sldChg chg="addSp delSp modSp mod modNotesTx">
        <pc:chgData name="Jason MIlls" userId="61ab3643-89c9-460a-b2d4-652f681db87b" providerId="ADAL" clId="{E3B6CBF6-D5DD-4F32-83C6-EBDE5093E030}" dt="2023-01-06T19:06:10.588" v="9775" actId="20577"/>
        <pc:sldMkLst>
          <pc:docMk/>
          <pc:sldMk cId="273389183" sldId="315"/>
        </pc:sldMkLst>
        <pc:spChg chg="add mod">
          <ac:chgData name="Jason MIlls" userId="61ab3643-89c9-460a-b2d4-652f681db87b" providerId="ADAL" clId="{E3B6CBF6-D5DD-4F32-83C6-EBDE5093E030}" dt="2023-01-06T19:05:51.293" v="9757" actId="113"/>
          <ac:spMkLst>
            <pc:docMk/>
            <pc:sldMk cId="273389183" sldId="315"/>
            <ac:spMk id="6" creationId="{66DEA4C3-9301-73F7-89EA-1C9982B021D9}"/>
          </ac:spMkLst>
        </pc:spChg>
        <pc:spChg chg="del mod">
          <ac:chgData name="Jason MIlls" userId="61ab3643-89c9-460a-b2d4-652f681db87b" providerId="ADAL" clId="{E3B6CBF6-D5DD-4F32-83C6-EBDE5093E030}" dt="2023-01-06T19:03:04.664" v="9449"/>
          <ac:spMkLst>
            <pc:docMk/>
            <pc:sldMk cId="273389183" sldId="315"/>
            <ac:spMk id="7" creationId="{EE0BB76D-AE74-5F9A-733E-4CD704753623}"/>
          </ac:spMkLst>
        </pc:spChg>
      </pc:sldChg>
      <pc:sldChg chg="modSp new mod">
        <pc:chgData name="Jason MIlls" userId="61ab3643-89c9-460a-b2d4-652f681db87b" providerId="ADAL" clId="{E3B6CBF6-D5DD-4F32-83C6-EBDE5093E030}" dt="2023-01-09T14:51:49.939" v="10545" actId="1076"/>
        <pc:sldMkLst>
          <pc:docMk/>
          <pc:sldMk cId="3077865473" sldId="316"/>
        </pc:sldMkLst>
        <pc:spChg chg="mod">
          <ac:chgData name="Jason MIlls" userId="61ab3643-89c9-460a-b2d4-652f681db87b" providerId="ADAL" clId="{E3B6CBF6-D5DD-4F32-83C6-EBDE5093E030}" dt="2023-01-09T14:51:49.939" v="10545" actId="1076"/>
          <ac:spMkLst>
            <pc:docMk/>
            <pc:sldMk cId="3077865473" sldId="316"/>
            <ac:spMk id="2" creationId="{B43222E5-6378-BBA4-6D79-21A3480ADBA1}"/>
          </ac:spMkLst>
        </pc:spChg>
        <pc:spChg chg="mod">
          <ac:chgData name="Jason MIlls" userId="61ab3643-89c9-460a-b2d4-652f681db87b" providerId="ADAL" clId="{E3B6CBF6-D5DD-4F32-83C6-EBDE5093E030}" dt="2023-01-09T14:51:14.984" v="10523" actId="20577"/>
          <ac:spMkLst>
            <pc:docMk/>
            <pc:sldMk cId="3077865473" sldId="316"/>
            <ac:spMk id="3" creationId="{C5F240A0-D5E9-CD74-4EA8-BE616EEA9263}"/>
          </ac:spMkLst>
        </pc:spChg>
      </pc:sldChg>
      <pc:sldChg chg="delSp modSp mod">
        <pc:chgData name="Jason MIlls" userId="61ab3643-89c9-460a-b2d4-652f681db87b" providerId="ADAL" clId="{E3B6CBF6-D5DD-4F32-83C6-EBDE5093E030}" dt="2023-01-09T14:52:36.789" v="10576" actId="20577"/>
        <pc:sldMkLst>
          <pc:docMk/>
          <pc:sldMk cId="3458753497" sldId="317"/>
        </pc:sldMkLst>
        <pc:spChg chg="mod">
          <ac:chgData name="Jason MIlls" userId="61ab3643-89c9-460a-b2d4-652f681db87b" providerId="ADAL" clId="{E3B6CBF6-D5DD-4F32-83C6-EBDE5093E030}" dt="2023-01-09T14:52:36.789" v="10576" actId="20577"/>
          <ac:spMkLst>
            <pc:docMk/>
            <pc:sldMk cId="3458753497" sldId="317"/>
            <ac:spMk id="2" creationId="{B43222E5-6378-BBA4-6D79-21A3480ADBA1}"/>
          </ac:spMkLst>
        </pc:spChg>
        <pc:spChg chg="del">
          <ac:chgData name="Jason MIlls" userId="61ab3643-89c9-460a-b2d4-652f681db87b" providerId="ADAL" clId="{E3B6CBF6-D5DD-4F32-83C6-EBDE5093E030}" dt="2023-01-09T14:52:25.599" v="10546" actId="478"/>
          <ac:spMkLst>
            <pc:docMk/>
            <pc:sldMk cId="3458753497" sldId="317"/>
            <ac:spMk id="3" creationId="{C5F240A0-D5E9-CD74-4EA8-BE616EEA9263}"/>
          </ac:spMkLst>
        </pc:spChg>
      </pc:sldChg>
      <pc:sldChg chg="modSp mod">
        <pc:chgData name="Jason MIlls" userId="61ab3643-89c9-460a-b2d4-652f681db87b" providerId="ADAL" clId="{E3B6CBF6-D5DD-4F32-83C6-EBDE5093E030}" dt="2023-01-09T14:52:59.910" v="10594" actId="20577"/>
        <pc:sldMkLst>
          <pc:docMk/>
          <pc:sldMk cId="2526125116" sldId="318"/>
        </pc:sldMkLst>
        <pc:spChg chg="mod">
          <ac:chgData name="Jason MIlls" userId="61ab3643-89c9-460a-b2d4-652f681db87b" providerId="ADAL" clId="{E3B6CBF6-D5DD-4F32-83C6-EBDE5093E030}" dt="2023-01-09T14:52:59.910" v="10594" actId="20577"/>
          <ac:spMkLst>
            <pc:docMk/>
            <pc:sldMk cId="2526125116" sldId="318"/>
            <ac:spMk id="2" creationId="{B43222E5-6378-BBA4-6D79-21A3480ADBA1}"/>
          </ac:spMkLst>
        </pc:spChg>
      </pc:sldChg>
      <pc:sldChg chg="modSp mod">
        <pc:chgData name="Jason MIlls" userId="61ab3643-89c9-460a-b2d4-652f681db87b" providerId="ADAL" clId="{E3B6CBF6-D5DD-4F32-83C6-EBDE5093E030}" dt="2023-01-09T14:53:23.212" v="10629" actId="20577"/>
        <pc:sldMkLst>
          <pc:docMk/>
          <pc:sldMk cId="3553777" sldId="319"/>
        </pc:sldMkLst>
        <pc:spChg chg="mod">
          <ac:chgData name="Jason MIlls" userId="61ab3643-89c9-460a-b2d4-652f681db87b" providerId="ADAL" clId="{E3B6CBF6-D5DD-4F32-83C6-EBDE5093E030}" dt="2023-01-09T14:53:23.212" v="10629" actId="20577"/>
          <ac:spMkLst>
            <pc:docMk/>
            <pc:sldMk cId="3553777" sldId="319"/>
            <ac:spMk id="2" creationId="{B43222E5-6378-BBA4-6D79-21A3480ADBA1}"/>
          </ac:spMkLst>
        </pc:spChg>
      </pc:sldChg>
      <pc:sldChg chg="modSp mod">
        <pc:chgData name="Jason MIlls" userId="61ab3643-89c9-460a-b2d4-652f681db87b" providerId="ADAL" clId="{E3B6CBF6-D5DD-4F32-83C6-EBDE5093E030}" dt="2023-01-09T14:53:39.948" v="10645" actId="20577"/>
        <pc:sldMkLst>
          <pc:docMk/>
          <pc:sldMk cId="3970141445" sldId="320"/>
        </pc:sldMkLst>
        <pc:spChg chg="mod">
          <ac:chgData name="Jason MIlls" userId="61ab3643-89c9-460a-b2d4-652f681db87b" providerId="ADAL" clId="{E3B6CBF6-D5DD-4F32-83C6-EBDE5093E030}" dt="2023-01-09T14:53:39.948" v="10645" actId="20577"/>
          <ac:spMkLst>
            <pc:docMk/>
            <pc:sldMk cId="3970141445" sldId="320"/>
            <ac:spMk id="2" creationId="{B43222E5-6378-BBA4-6D79-21A3480ADBA1}"/>
          </ac:spMkLst>
        </pc:spChg>
      </pc:sldChg>
      <pc:sldChg chg="new del mod modShow">
        <pc:chgData name="Jason MIlls" userId="61ab3643-89c9-460a-b2d4-652f681db87b" providerId="ADAL" clId="{E3B6CBF6-D5DD-4F32-83C6-EBDE5093E030}" dt="2023-01-13T20:05:25.701" v="11396" actId="47"/>
        <pc:sldMkLst>
          <pc:docMk/>
          <pc:sldMk cId="1286636426" sldId="321"/>
        </pc:sldMkLst>
      </pc:sldChg>
      <pc:sldChg chg="modSp add mod modAnim modShow modNotesTx">
        <pc:chgData name="Jason MIlls" userId="61ab3643-89c9-460a-b2d4-652f681db87b" providerId="ADAL" clId="{E3B6CBF6-D5DD-4F32-83C6-EBDE5093E030}" dt="2023-01-13T20:25:35.440" v="13918" actId="14100"/>
        <pc:sldMkLst>
          <pc:docMk/>
          <pc:sldMk cId="2516456565" sldId="322"/>
        </pc:sldMkLst>
        <pc:spChg chg="mod">
          <ac:chgData name="Jason MIlls" userId="61ab3643-89c9-460a-b2d4-652f681db87b" providerId="ADAL" clId="{E3B6CBF6-D5DD-4F32-83C6-EBDE5093E030}" dt="2023-01-13T20:25:35.440" v="13918" actId="14100"/>
          <ac:spMkLst>
            <pc:docMk/>
            <pc:sldMk cId="2516456565" sldId="322"/>
            <ac:spMk id="3" creationId="{DD1D2945-6CDC-19D6-AACA-5D0714144DF0}"/>
          </ac:spMkLst>
        </pc:spChg>
      </pc:sldChg>
      <pc:sldChg chg="modSp new mod modShow">
        <pc:chgData name="Jason MIlls" userId="61ab3643-89c9-460a-b2d4-652f681db87b" providerId="ADAL" clId="{E3B6CBF6-D5DD-4F32-83C6-EBDE5093E030}" dt="2023-01-13T20:17:02.253" v="12902" actId="20577"/>
        <pc:sldMkLst>
          <pc:docMk/>
          <pc:sldMk cId="699413478" sldId="323"/>
        </pc:sldMkLst>
        <pc:spChg chg="mod">
          <ac:chgData name="Jason MIlls" userId="61ab3643-89c9-460a-b2d4-652f681db87b" providerId="ADAL" clId="{E3B6CBF6-D5DD-4F32-83C6-EBDE5093E030}" dt="2023-01-13T20:15:56.688" v="12859" actId="20577"/>
          <ac:spMkLst>
            <pc:docMk/>
            <pc:sldMk cId="699413478" sldId="323"/>
            <ac:spMk id="2" creationId="{E7350C5F-7ABF-EDBD-F2DE-BB4C9B07DA3E}"/>
          </ac:spMkLst>
        </pc:spChg>
        <pc:spChg chg="mod">
          <ac:chgData name="Jason MIlls" userId="61ab3643-89c9-460a-b2d4-652f681db87b" providerId="ADAL" clId="{E3B6CBF6-D5DD-4F32-83C6-EBDE5093E030}" dt="2023-01-13T20:17:02.253" v="12902" actId="20577"/>
          <ac:spMkLst>
            <pc:docMk/>
            <pc:sldMk cId="699413478" sldId="323"/>
            <ac:spMk id="3" creationId="{C33FAFC4-8C5C-9475-6FA1-B35E650D5712}"/>
          </ac:spMkLst>
        </pc:spChg>
      </pc:sldChg>
      <pc:sldChg chg="modSp new mod modShow">
        <pc:chgData name="Jason MIlls" userId="61ab3643-89c9-460a-b2d4-652f681db87b" providerId="ADAL" clId="{E3B6CBF6-D5DD-4F32-83C6-EBDE5093E030}" dt="2023-01-16T14:42:59.832" v="15831" actId="729"/>
        <pc:sldMkLst>
          <pc:docMk/>
          <pc:sldMk cId="1516214893" sldId="324"/>
        </pc:sldMkLst>
        <pc:spChg chg="mod">
          <ac:chgData name="Jason MIlls" userId="61ab3643-89c9-460a-b2d4-652f681db87b" providerId="ADAL" clId="{E3B6CBF6-D5DD-4F32-83C6-EBDE5093E030}" dt="2023-01-13T20:19:54.322" v="12915" actId="20577"/>
          <ac:spMkLst>
            <pc:docMk/>
            <pc:sldMk cId="1516214893" sldId="324"/>
            <ac:spMk id="2" creationId="{0B364408-07F4-A1B6-601D-9968DC55FB58}"/>
          </ac:spMkLst>
        </pc:spChg>
        <pc:spChg chg="mod">
          <ac:chgData name="Jason MIlls" userId="61ab3643-89c9-460a-b2d4-652f681db87b" providerId="ADAL" clId="{E3B6CBF6-D5DD-4F32-83C6-EBDE5093E030}" dt="2023-01-16T14:42:51.496" v="15830" actId="20577"/>
          <ac:spMkLst>
            <pc:docMk/>
            <pc:sldMk cId="1516214893" sldId="324"/>
            <ac:spMk id="3" creationId="{26E0D261-7A20-DB9D-621F-F98D9A6D29DE}"/>
          </ac:spMkLst>
        </pc:spChg>
      </pc:sldChg>
      <pc:sldChg chg="modSp new mod">
        <pc:chgData name="Jason MIlls" userId="61ab3643-89c9-460a-b2d4-652f681db87b" providerId="ADAL" clId="{E3B6CBF6-D5DD-4F32-83C6-EBDE5093E030}" dt="2023-01-16T14:21:24.181" v="15356" actId="20577"/>
        <pc:sldMkLst>
          <pc:docMk/>
          <pc:sldMk cId="1363688801" sldId="325"/>
        </pc:sldMkLst>
        <pc:spChg chg="mod">
          <ac:chgData name="Jason MIlls" userId="61ab3643-89c9-460a-b2d4-652f681db87b" providerId="ADAL" clId="{E3B6CBF6-D5DD-4F32-83C6-EBDE5093E030}" dt="2023-01-16T14:21:18" v="15354" actId="20577"/>
          <ac:spMkLst>
            <pc:docMk/>
            <pc:sldMk cId="1363688801" sldId="325"/>
            <ac:spMk id="2" creationId="{A816A1A2-8EF7-41DA-E851-A296D8F29493}"/>
          </ac:spMkLst>
        </pc:spChg>
        <pc:spChg chg="mod">
          <ac:chgData name="Jason MIlls" userId="61ab3643-89c9-460a-b2d4-652f681db87b" providerId="ADAL" clId="{E3B6CBF6-D5DD-4F32-83C6-EBDE5093E030}" dt="2023-01-16T14:21:24.181" v="15356" actId="20577"/>
          <ac:spMkLst>
            <pc:docMk/>
            <pc:sldMk cId="1363688801" sldId="325"/>
            <ac:spMk id="3" creationId="{E3F1315E-D6A2-F475-43C0-38993E8DF381}"/>
          </ac:spMkLst>
        </pc:spChg>
      </pc:sldChg>
      <pc:sldChg chg="modSp new mod">
        <pc:chgData name="Jason MIlls" userId="61ab3643-89c9-460a-b2d4-652f681db87b" providerId="ADAL" clId="{E3B6CBF6-D5DD-4F32-83C6-EBDE5093E030}" dt="2023-01-16T14:23:25.792" v="15455" actId="20577"/>
        <pc:sldMkLst>
          <pc:docMk/>
          <pc:sldMk cId="804945152" sldId="326"/>
        </pc:sldMkLst>
        <pc:spChg chg="mod">
          <ac:chgData name="Jason MIlls" userId="61ab3643-89c9-460a-b2d4-652f681db87b" providerId="ADAL" clId="{E3B6CBF6-D5DD-4F32-83C6-EBDE5093E030}" dt="2023-01-16T14:23:25.792" v="15455" actId="20577"/>
          <ac:spMkLst>
            <pc:docMk/>
            <pc:sldMk cId="804945152" sldId="326"/>
            <ac:spMk id="2" creationId="{5FB7C4C8-58ED-27E7-6CDF-5605474CF440}"/>
          </ac:spMkLst>
        </pc:spChg>
        <pc:spChg chg="mod">
          <ac:chgData name="Jason MIlls" userId="61ab3643-89c9-460a-b2d4-652f681db87b" providerId="ADAL" clId="{E3B6CBF6-D5DD-4F32-83C6-EBDE5093E030}" dt="2023-01-16T14:23:22.253" v="15450" actId="20577"/>
          <ac:spMkLst>
            <pc:docMk/>
            <pc:sldMk cId="804945152" sldId="326"/>
            <ac:spMk id="3" creationId="{81E33E73-8AA0-D6B7-7F6F-A4E42850BB3A}"/>
          </ac:spMkLst>
        </pc:spChg>
      </pc:sldChg>
      <pc:sldChg chg="modSp new mod modNotesTx">
        <pc:chgData name="Jason MIlls" userId="61ab3643-89c9-460a-b2d4-652f681db87b" providerId="ADAL" clId="{E3B6CBF6-D5DD-4F32-83C6-EBDE5093E030}" dt="2023-01-16T15:20:09.378" v="15874" actId="20577"/>
        <pc:sldMkLst>
          <pc:docMk/>
          <pc:sldMk cId="1915277166" sldId="327"/>
        </pc:sldMkLst>
        <pc:spChg chg="mod">
          <ac:chgData name="Jason MIlls" userId="61ab3643-89c9-460a-b2d4-652f681db87b" providerId="ADAL" clId="{E3B6CBF6-D5DD-4F32-83C6-EBDE5093E030}" dt="2023-01-16T15:20:09.378" v="15874" actId="20577"/>
          <ac:spMkLst>
            <pc:docMk/>
            <pc:sldMk cId="1915277166" sldId="327"/>
            <ac:spMk id="2" creationId="{3810117C-DE8A-BB22-4EF2-D5B697F6C51E}"/>
          </ac:spMkLst>
        </pc:spChg>
        <pc:spChg chg="mod">
          <ac:chgData name="Jason MIlls" userId="61ab3643-89c9-460a-b2d4-652f681db87b" providerId="ADAL" clId="{E3B6CBF6-D5DD-4F32-83C6-EBDE5093E030}" dt="2023-01-16T14:26:08.447" v="15494" actId="20577"/>
          <ac:spMkLst>
            <pc:docMk/>
            <pc:sldMk cId="1915277166" sldId="327"/>
            <ac:spMk id="3" creationId="{A350EC28-730B-11B8-F82B-F4894EF7CCF0}"/>
          </ac:spMkLst>
        </pc:spChg>
      </pc:sldChg>
      <pc:sldChg chg="modSp new mod modNotesTx">
        <pc:chgData name="Jason MIlls" userId="61ab3643-89c9-460a-b2d4-652f681db87b" providerId="ADAL" clId="{E3B6CBF6-D5DD-4F32-83C6-EBDE5093E030}" dt="2023-01-16T14:32:06.788" v="15672" actId="20577"/>
        <pc:sldMkLst>
          <pc:docMk/>
          <pc:sldMk cId="3598391927" sldId="328"/>
        </pc:sldMkLst>
        <pc:spChg chg="mod">
          <ac:chgData name="Jason MIlls" userId="61ab3643-89c9-460a-b2d4-652f681db87b" providerId="ADAL" clId="{E3B6CBF6-D5DD-4F32-83C6-EBDE5093E030}" dt="2023-01-16T14:28:33.466" v="15560" actId="20577"/>
          <ac:spMkLst>
            <pc:docMk/>
            <pc:sldMk cId="3598391927" sldId="328"/>
            <ac:spMk id="2" creationId="{EB0ADDBA-3280-4892-1991-6501A9032360}"/>
          </ac:spMkLst>
        </pc:spChg>
        <pc:spChg chg="mod">
          <ac:chgData name="Jason MIlls" userId="61ab3643-89c9-460a-b2d4-652f681db87b" providerId="ADAL" clId="{E3B6CBF6-D5DD-4F32-83C6-EBDE5093E030}" dt="2023-01-16T14:28:41.075" v="15563" actId="20577"/>
          <ac:spMkLst>
            <pc:docMk/>
            <pc:sldMk cId="3598391927" sldId="328"/>
            <ac:spMk id="3" creationId="{7F227141-E321-9DD7-D2BE-7FF246A2F030}"/>
          </ac:spMkLst>
        </pc:spChg>
      </pc:sldChg>
      <pc:sldChg chg="modSp new mod">
        <pc:chgData name="Jason MIlls" userId="61ab3643-89c9-460a-b2d4-652f681db87b" providerId="ADAL" clId="{E3B6CBF6-D5DD-4F32-83C6-EBDE5093E030}" dt="2023-01-16T14:33:26.162" v="15722" actId="20577"/>
        <pc:sldMkLst>
          <pc:docMk/>
          <pc:sldMk cId="2856754938" sldId="329"/>
        </pc:sldMkLst>
        <pc:spChg chg="mod">
          <ac:chgData name="Jason MIlls" userId="61ab3643-89c9-460a-b2d4-652f681db87b" providerId="ADAL" clId="{E3B6CBF6-D5DD-4F32-83C6-EBDE5093E030}" dt="2023-01-16T14:33:17.294" v="15719" actId="20577"/>
          <ac:spMkLst>
            <pc:docMk/>
            <pc:sldMk cId="2856754938" sldId="329"/>
            <ac:spMk id="2" creationId="{E9CC1D62-B76D-0365-49F2-2D61962A459B}"/>
          </ac:spMkLst>
        </pc:spChg>
        <pc:spChg chg="mod">
          <ac:chgData name="Jason MIlls" userId="61ab3643-89c9-460a-b2d4-652f681db87b" providerId="ADAL" clId="{E3B6CBF6-D5DD-4F32-83C6-EBDE5093E030}" dt="2023-01-16T14:33:26.162" v="15722" actId="20577"/>
          <ac:spMkLst>
            <pc:docMk/>
            <pc:sldMk cId="2856754938" sldId="329"/>
            <ac:spMk id="3" creationId="{8E318A61-D885-3452-86C0-71DD80C80473}"/>
          </ac:spMkLst>
        </pc:spChg>
      </pc:sldChg>
      <pc:sldChg chg="modSp new mod modNotesTx">
        <pc:chgData name="Jason MIlls" userId="61ab3643-89c9-460a-b2d4-652f681db87b" providerId="ADAL" clId="{E3B6CBF6-D5DD-4F32-83C6-EBDE5093E030}" dt="2023-01-16T14:35:33.728" v="15807" actId="20577"/>
        <pc:sldMkLst>
          <pc:docMk/>
          <pc:sldMk cId="3241629610" sldId="330"/>
        </pc:sldMkLst>
        <pc:spChg chg="mod">
          <ac:chgData name="Jason MIlls" userId="61ab3643-89c9-460a-b2d4-652f681db87b" providerId="ADAL" clId="{E3B6CBF6-D5DD-4F32-83C6-EBDE5093E030}" dt="2023-01-16T14:34:37.186" v="15766" actId="20577"/>
          <ac:spMkLst>
            <pc:docMk/>
            <pc:sldMk cId="3241629610" sldId="330"/>
            <ac:spMk id="2" creationId="{09E833C1-1A28-C4A9-8D42-5BD665F5121F}"/>
          </ac:spMkLst>
        </pc:spChg>
        <pc:spChg chg="mod">
          <ac:chgData name="Jason MIlls" userId="61ab3643-89c9-460a-b2d4-652f681db87b" providerId="ADAL" clId="{E3B6CBF6-D5DD-4F32-83C6-EBDE5093E030}" dt="2023-01-16T14:34:25.027" v="15756" actId="20577"/>
          <ac:spMkLst>
            <pc:docMk/>
            <pc:sldMk cId="3241629610" sldId="330"/>
            <ac:spMk id="3" creationId="{804D473D-2DF5-B0A8-326A-E859C899D51A}"/>
          </ac:spMkLst>
        </pc:spChg>
      </pc:sldChg>
      <pc:sldMasterChg chg="setBg modSldLayout">
        <pc:chgData name="Jason MIlls" userId="61ab3643-89c9-460a-b2d4-652f681db87b" providerId="ADAL" clId="{E3B6CBF6-D5DD-4F32-83C6-EBDE5093E030}" dt="2022-12-19T16:22:14.525" v="2332"/>
        <pc:sldMasterMkLst>
          <pc:docMk/>
          <pc:sldMasterMk cId="2965010945" sldId="2147483672"/>
        </pc:sldMasterMkLst>
        <pc:sldLayoutChg chg="setBg">
          <pc:chgData name="Jason MIlls" userId="61ab3643-89c9-460a-b2d4-652f681db87b" providerId="ADAL" clId="{E3B6CBF6-D5DD-4F32-83C6-EBDE5093E030}" dt="2022-12-19T16:22:14.525" v="2332"/>
          <pc:sldLayoutMkLst>
            <pc:docMk/>
            <pc:sldMasterMk cId="2965010945" sldId="2147483672"/>
            <pc:sldLayoutMk cId="3918178751" sldId="2147483673"/>
          </pc:sldLayoutMkLst>
        </pc:sldLayoutChg>
        <pc:sldLayoutChg chg="setBg">
          <pc:chgData name="Jason MIlls" userId="61ab3643-89c9-460a-b2d4-652f681db87b" providerId="ADAL" clId="{E3B6CBF6-D5DD-4F32-83C6-EBDE5093E030}" dt="2022-12-19T16:22:14.525" v="2332"/>
          <pc:sldLayoutMkLst>
            <pc:docMk/>
            <pc:sldMasterMk cId="2965010945" sldId="2147483672"/>
            <pc:sldLayoutMk cId="486017277" sldId="2147483674"/>
          </pc:sldLayoutMkLst>
        </pc:sldLayoutChg>
        <pc:sldLayoutChg chg="setBg">
          <pc:chgData name="Jason MIlls" userId="61ab3643-89c9-460a-b2d4-652f681db87b" providerId="ADAL" clId="{E3B6CBF6-D5DD-4F32-83C6-EBDE5093E030}" dt="2022-12-19T16:22:14.525" v="2332"/>
          <pc:sldLayoutMkLst>
            <pc:docMk/>
            <pc:sldMasterMk cId="2965010945" sldId="2147483672"/>
            <pc:sldLayoutMk cId="3186793007" sldId="2147483675"/>
          </pc:sldLayoutMkLst>
        </pc:sldLayoutChg>
        <pc:sldLayoutChg chg="setBg">
          <pc:chgData name="Jason MIlls" userId="61ab3643-89c9-460a-b2d4-652f681db87b" providerId="ADAL" clId="{E3B6CBF6-D5DD-4F32-83C6-EBDE5093E030}" dt="2022-12-19T16:22:14.525" v="2332"/>
          <pc:sldLayoutMkLst>
            <pc:docMk/>
            <pc:sldMasterMk cId="2965010945" sldId="2147483672"/>
            <pc:sldLayoutMk cId="1852153073" sldId="2147483676"/>
          </pc:sldLayoutMkLst>
        </pc:sldLayoutChg>
        <pc:sldLayoutChg chg="setBg">
          <pc:chgData name="Jason MIlls" userId="61ab3643-89c9-460a-b2d4-652f681db87b" providerId="ADAL" clId="{E3B6CBF6-D5DD-4F32-83C6-EBDE5093E030}" dt="2022-12-19T16:22:14.525" v="2332"/>
          <pc:sldLayoutMkLst>
            <pc:docMk/>
            <pc:sldMasterMk cId="2965010945" sldId="2147483672"/>
            <pc:sldLayoutMk cId="762804196" sldId="2147483677"/>
          </pc:sldLayoutMkLst>
        </pc:sldLayoutChg>
        <pc:sldLayoutChg chg="setBg">
          <pc:chgData name="Jason MIlls" userId="61ab3643-89c9-460a-b2d4-652f681db87b" providerId="ADAL" clId="{E3B6CBF6-D5DD-4F32-83C6-EBDE5093E030}" dt="2022-12-19T16:22:14.525" v="2332"/>
          <pc:sldLayoutMkLst>
            <pc:docMk/>
            <pc:sldMasterMk cId="2965010945" sldId="2147483672"/>
            <pc:sldLayoutMk cId="96787866" sldId="2147483678"/>
          </pc:sldLayoutMkLst>
        </pc:sldLayoutChg>
        <pc:sldLayoutChg chg="setBg">
          <pc:chgData name="Jason MIlls" userId="61ab3643-89c9-460a-b2d4-652f681db87b" providerId="ADAL" clId="{E3B6CBF6-D5DD-4F32-83C6-EBDE5093E030}" dt="2022-12-19T16:22:14.525" v="2332"/>
          <pc:sldLayoutMkLst>
            <pc:docMk/>
            <pc:sldMasterMk cId="2965010945" sldId="2147483672"/>
            <pc:sldLayoutMk cId="449544855" sldId="2147483679"/>
          </pc:sldLayoutMkLst>
        </pc:sldLayoutChg>
        <pc:sldLayoutChg chg="setBg">
          <pc:chgData name="Jason MIlls" userId="61ab3643-89c9-460a-b2d4-652f681db87b" providerId="ADAL" clId="{E3B6CBF6-D5DD-4F32-83C6-EBDE5093E030}" dt="2022-12-19T16:22:14.525" v="2332"/>
          <pc:sldLayoutMkLst>
            <pc:docMk/>
            <pc:sldMasterMk cId="2965010945" sldId="2147483672"/>
            <pc:sldLayoutMk cId="2374122335" sldId="2147483680"/>
          </pc:sldLayoutMkLst>
        </pc:sldLayoutChg>
        <pc:sldLayoutChg chg="setBg">
          <pc:chgData name="Jason MIlls" userId="61ab3643-89c9-460a-b2d4-652f681db87b" providerId="ADAL" clId="{E3B6CBF6-D5DD-4F32-83C6-EBDE5093E030}" dt="2022-12-19T16:22:14.525" v="2332"/>
          <pc:sldLayoutMkLst>
            <pc:docMk/>
            <pc:sldMasterMk cId="2965010945" sldId="2147483672"/>
            <pc:sldLayoutMk cId="2449090921" sldId="2147483681"/>
          </pc:sldLayoutMkLst>
        </pc:sldLayoutChg>
        <pc:sldLayoutChg chg="setBg">
          <pc:chgData name="Jason MIlls" userId="61ab3643-89c9-460a-b2d4-652f681db87b" providerId="ADAL" clId="{E3B6CBF6-D5DD-4F32-83C6-EBDE5093E030}" dt="2022-12-19T16:22:14.525" v="2332"/>
          <pc:sldLayoutMkLst>
            <pc:docMk/>
            <pc:sldMasterMk cId="2965010945" sldId="2147483672"/>
            <pc:sldLayoutMk cId="1414709026" sldId="2147483682"/>
          </pc:sldLayoutMkLst>
        </pc:sldLayoutChg>
        <pc:sldLayoutChg chg="setBg">
          <pc:chgData name="Jason MIlls" userId="61ab3643-89c9-460a-b2d4-652f681db87b" providerId="ADAL" clId="{E3B6CBF6-D5DD-4F32-83C6-EBDE5093E030}" dt="2022-12-19T16:22:14.525" v="2332"/>
          <pc:sldLayoutMkLst>
            <pc:docMk/>
            <pc:sldMasterMk cId="2965010945" sldId="2147483672"/>
            <pc:sldLayoutMk cId="239219422" sldId="2147483683"/>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9BFF07-95C5-4D1D-BAD3-76A2E1F4EA7C}" type="datetimeFigureOut">
              <a:rPr lang="en-US" smtClean="0"/>
              <a:t>1/16/2023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0BB6D6-8CB4-42BC-AB8C-6721C50418D8}" type="slidenum">
              <a:rPr lang="en-US" smtClean="0"/>
              <a:t>‹#›</a:t>
            </a:fld>
            <a:endParaRPr lang="en-US"/>
          </a:p>
        </p:txBody>
      </p:sp>
    </p:spTree>
    <p:extLst>
      <p:ext uri="{BB962C8B-B14F-4D97-AF65-F5344CB8AC3E}">
        <p14:creationId xmlns:p14="http://schemas.microsoft.com/office/powerpoint/2010/main" val="26256926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content has been designed for you to use in a variety of situations but as with all of WEM’s content, we count on  you to make sure that the content is landing and hitting home with participants.  We can all think of times we have presented the same material and with one group it runs smoothly and participants are connecting with it, and other times, the opposite is true.  WEM counts on you to recognize those situations and adapt on the fly with participants to meet them where they are.  We’ve tried to give you ideas and examples, but do not feel you are tied to those. </a:t>
            </a:r>
          </a:p>
          <a:p>
            <a:endParaRPr lang="en-US" dirty="0"/>
          </a:p>
          <a:p>
            <a:r>
              <a:rPr lang="en-US" dirty="0"/>
              <a:t>The content is here, but don’t feel this is the end all, be all.  This is a springboard.  Jump off and show us your fancy diving skills. </a:t>
            </a:r>
          </a:p>
          <a:p>
            <a:r>
              <a:rPr lang="en-US" dirty="0"/>
              <a:t>We’ve given you a delicious cupcake- add your sprinkles and sparklers to make it alive.</a:t>
            </a:r>
          </a:p>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1</a:t>
            </a:fld>
            <a:endParaRPr lang="en-US"/>
          </a:p>
        </p:txBody>
      </p:sp>
    </p:spTree>
    <p:extLst>
      <p:ext uri="{BB962C8B-B14F-4D97-AF65-F5344CB8AC3E}">
        <p14:creationId xmlns:p14="http://schemas.microsoft.com/office/powerpoint/2010/main" val="34726402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3600" b="1" u="sng" dirty="0">
                <a:effectLst/>
                <a:latin typeface="Calibri" panose="020F0502020204030204" pitchFamily="34" charset="0"/>
                <a:ea typeface="Calibri" panose="020F0502020204030204" pitchFamily="34" charset="0"/>
                <a:cs typeface="Times New Roman" panose="02020603050405020304" pitchFamily="18" charset="0"/>
              </a:rPr>
              <a:t>Generate ideas from participants first- discuss as a group or small groups.</a:t>
            </a:r>
          </a:p>
          <a:p>
            <a:pPr marL="0" marR="0">
              <a:lnSpc>
                <a:spcPct val="107000"/>
              </a:lnSpc>
              <a:spcBef>
                <a:spcPts val="0"/>
              </a:spcBef>
              <a:spcAft>
                <a:spcPts val="800"/>
              </a:spcAft>
            </a:pPr>
            <a:r>
              <a:rPr lang="en-US" sz="3600" b="0" u="none"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r>
              <a:rPr lang="en-US" sz="3600" b="0" u="none" dirty="0">
                <a:effectLst/>
                <a:latin typeface="Calibri" panose="020F0502020204030204" pitchFamily="34" charset="0"/>
                <a:ea typeface="Calibri" panose="020F0502020204030204" pitchFamily="34" charset="0"/>
                <a:cs typeface="Times New Roman" panose="02020603050405020304" pitchFamily="18" charset="0"/>
              </a:rPr>
              <a:t>Some examples below to help you if needed.</a:t>
            </a:r>
          </a:p>
          <a:p>
            <a:endParaRPr lang="en-US" dirty="0"/>
          </a:p>
          <a:p>
            <a:pPr marL="0" marR="0">
              <a:lnSpc>
                <a:spcPct val="107000"/>
              </a:lnSpc>
              <a:spcBef>
                <a:spcPts val="0"/>
              </a:spcBef>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In business- </a:t>
            </a:r>
            <a:r>
              <a:rPr lang="en-US" sz="1800" dirty="0">
                <a:effectLst/>
                <a:latin typeface="Calibri" panose="020F0502020204030204" pitchFamily="34" charset="0"/>
                <a:ea typeface="Calibri" panose="020F0502020204030204" pitchFamily="34" charset="0"/>
                <a:cs typeface="Times New Roman" panose="02020603050405020304" pitchFamily="18" charset="0"/>
              </a:rPr>
              <a:t>employers want staff who can solve problems, think critically, make decisions and manage their own work.  This leads to increased productivity and business success.  Also, your safety in a dangerous work environment might depend on you thinking critically.  Advancing in the work environment might be impacted if you can’t find crucial information. </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Outside work- </a:t>
            </a:r>
            <a:r>
              <a:rPr lang="en-US" sz="1800" dirty="0">
                <a:effectLst/>
                <a:latin typeface="Calibri" panose="020F0502020204030204" pitchFamily="34" charset="0"/>
                <a:ea typeface="Calibri" panose="020F0502020204030204" pitchFamily="34" charset="0"/>
                <a:cs typeface="Times New Roman" panose="02020603050405020304" pitchFamily="18" charset="0"/>
              </a:rPr>
              <a:t>you have to plan your days and coordinate schedules with others (family, friends, job). You have to prioritize what activities need to be completed first. You regularly find new information and make decisions.</a:t>
            </a:r>
          </a:p>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12</a:t>
            </a:fld>
            <a:endParaRPr lang="en-US"/>
          </a:p>
        </p:txBody>
      </p:sp>
    </p:spTree>
    <p:extLst>
      <p:ext uri="{BB962C8B-B14F-4D97-AF65-F5344CB8AC3E}">
        <p14:creationId xmlns:p14="http://schemas.microsoft.com/office/powerpoint/2010/main" val="33185243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nSpc>
                <a:spcPct val="107000"/>
              </a:lnSpc>
              <a:spcBef>
                <a:spcPts val="0"/>
              </a:spcBef>
              <a:spcAft>
                <a:spcPts val="0"/>
              </a:spcAft>
              <a:buFont typeface="+mj-lt"/>
              <a:buNone/>
            </a:pPr>
            <a:r>
              <a:rPr lang="en-US" sz="1800" b="1" u="sng" dirty="0">
                <a:effectLst/>
                <a:latin typeface="Calibri" panose="020F0502020204030204" pitchFamily="34" charset="0"/>
                <a:ea typeface="Calibri" panose="020F0502020204030204" pitchFamily="34" charset="0"/>
                <a:cs typeface="Times New Roman" panose="02020603050405020304" pitchFamily="18" charset="0"/>
              </a:rPr>
              <a:t>Generate ideas from participants first- </a:t>
            </a:r>
            <a:r>
              <a:rPr lang="en-US" sz="1800" dirty="0">
                <a:effectLst/>
                <a:latin typeface="Calibri" panose="020F0502020204030204" pitchFamily="34" charset="0"/>
                <a:ea typeface="Calibri" panose="020F0502020204030204" pitchFamily="34" charset="0"/>
                <a:cs typeface="Times New Roman" panose="02020603050405020304" pitchFamily="18" charset="0"/>
              </a:rPr>
              <a:t>a few examples below if needed to get the discussion going or you can work through a couple examples.  Feel free to add your own ideas</a:t>
            </a:r>
          </a:p>
          <a:p>
            <a:pPr marL="0" marR="0" lvl="0" indent="0">
              <a:lnSpc>
                <a:spcPct val="107000"/>
              </a:lnSpc>
              <a:spcBef>
                <a:spcPts val="0"/>
              </a:spcBef>
              <a:spcAft>
                <a:spcPts val="0"/>
              </a:spcAft>
              <a:buFont typeface="+mj-l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Font typeface="+mj-l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City workers repairing waterlines will have to coordinate with traffic control to close off a street (or portion of a street).  They will likely have to solve problems around digging up a street, making sure that they reinforce their access point so the road doesn’t collapse on them.  They may need to consult with a city engineer. </a:t>
            </a:r>
          </a:p>
          <a:p>
            <a:pPr marL="457200" marR="0">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lvl="0" indent="0">
              <a:lnSpc>
                <a:spcPct val="107000"/>
              </a:lnSpc>
              <a:spcBef>
                <a:spcPts val="0"/>
              </a:spcBef>
              <a:spcAft>
                <a:spcPts val="0"/>
              </a:spcAft>
              <a:buFont typeface="+mj-l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A hair stylist needs to use their critical thinking skills when mixing hair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colour</a:t>
            </a:r>
            <a:r>
              <a:rPr lang="en-US" sz="1800" dirty="0">
                <a:effectLst/>
                <a:latin typeface="Calibri" panose="020F0502020204030204" pitchFamily="34" charset="0"/>
                <a:ea typeface="Calibri" panose="020F0502020204030204" pitchFamily="34" charset="0"/>
                <a:cs typeface="Times New Roman" panose="02020603050405020304" pitchFamily="18" charset="0"/>
              </a:rPr>
              <a:t> to ensure the final dye result is what the client wants.  </a:t>
            </a:r>
          </a:p>
          <a:p>
            <a:pPr marL="457200" marR="0">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lvl="0" indent="0">
              <a:lnSpc>
                <a:spcPct val="107000"/>
              </a:lnSpc>
              <a:spcBef>
                <a:spcPts val="0"/>
              </a:spcBef>
              <a:spcAft>
                <a:spcPts val="0"/>
              </a:spcAft>
              <a:buFont typeface="+mj-l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A shipping and receiving coordinator needs to plan and organize incoming shipments and outgoing items so that a receiving bay is free when a trailer arrives.  They need to be sure to have staff available at that time to unload the trailer. They may need to problem solve if a piece of equipment breaks down.</a:t>
            </a:r>
          </a:p>
          <a:p>
            <a:pPr marL="457200" marR="0">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lvl="0" indent="0">
              <a:lnSpc>
                <a:spcPct val="107000"/>
              </a:lnSpc>
              <a:spcBef>
                <a:spcPts val="0"/>
              </a:spcBef>
              <a:spcAft>
                <a:spcPts val="0"/>
              </a:spcAft>
              <a:buFont typeface="+mj-l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Tire technicians need to problem solve to find a leak in a tire.  They need to decide how best to repair the leak.  They might need to find information about how much torque to apply to the tire nuts. They may need to evaluate the condition of a tire.</a:t>
            </a:r>
          </a:p>
          <a:p>
            <a:pPr marL="457200" marR="0">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lvl="0" indent="0">
              <a:lnSpc>
                <a:spcPct val="107000"/>
              </a:lnSpc>
              <a:spcBef>
                <a:spcPts val="0"/>
              </a:spcBef>
              <a:spcAft>
                <a:spcPts val="800"/>
              </a:spcAft>
              <a:buFont typeface="+mj-l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A carpenter would need to plan and organize their tasks each day on the job site.  They would need to read plans to find information.  </a:t>
            </a:r>
          </a:p>
          <a:p>
            <a:pPr marL="0" marR="0" lvl="0" indent="0">
              <a:lnSpc>
                <a:spcPct val="107000"/>
              </a:lnSpc>
              <a:spcBef>
                <a:spcPts val="0"/>
              </a:spcBef>
              <a:spcAft>
                <a:spcPts val="800"/>
              </a:spcAft>
              <a:buFont typeface="+mj-l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Font typeface="+mj-l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Anyone looking at social media should be thinking critically to decide if the information is reliable news</a:t>
            </a:r>
          </a:p>
          <a:p>
            <a:pPr marL="0" marR="0" lvl="0" indent="0">
              <a:lnSpc>
                <a:spcPct val="107000"/>
              </a:lnSpc>
              <a:spcBef>
                <a:spcPts val="0"/>
              </a:spcBef>
              <a:spcAft>
                <a:spcPts val="800"/>
              </a:spcAft>
              <a:buFont typeface="+mj-l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Font typeface="+mj-l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Making a plan to complete a project- involves organizing and planning, maybe finding information, maybe decision making</a:t>
            </a:r>
          </a:p>
          <a:p>
            <a:pPr marL="0" marR="0" lvl="0" indent="0">
              <a:lnSpc>
                <a:spcPct val="107000"/>
              </a:lnSpc>
              <a:spcBef>
                <a:spcPts val="0"/>
              </a:spcBef>
              <a:spcAft>
                <a:spcPts val="800"/>
              </a:spcAft>
              <a:buFont typeface="+mj-l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13</a:t>
            </a:fld>
            <a:endParaRPr lang="en-US"/>
          </a:p>
        </p:txBody>
      </p:sp>
    </p:spTree>
    <p:extLst>
      <p:ext uri="{BB962C8B-B14F-4D97-AF65-F5344CB8AC3E}">
        <p14:creationId xmlns:p14="http://schemas.microsoft.com/office/powerpoint/2010/main" val="15183569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u="sng" dirty="0">
                <a:effectLst/>
                <a:latin typeface="Calibri" panose="020F0502020204030204" pitchFamily="34" charset="0"/>
                <a:ea typeface="Calibri" panose="020F0502020204030204" pitchFamily="34" charset="0"/>
                <a:cs typeface="Times New Roman" panose="02020603050405020304" pitchFamily="18" charset="0"/>
              </a:rPr>
              <a:t>Generate ideas from participants to discuss these steps- see if someone will share a recent problem they had.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ex- Shelley keeps getting a flat tire on her car.  She goes to get it repaired a few times a year.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might be the problem(s) to solve?- </a:t>
            </a:r>
            <a:r>
              <a:rPr lang="en-US" sz="1800" b="1" u="sng" dirty="0">
                <a:effectLst/>
                <a:latin typeface="Calibri" panose="020F0502020204030204" pitchFamily="34" charset="0"/>
                <a:ea typeface="Calibri" panose="020F0502020204030204" pitchFamily="34" charset="0"/>
                <a:cs typeface="Times New Roman" panose="02020603050405020304" pitchFamily="18" charset="0"/>
              </a:rPr>
              <a:t>Generate ideas from participants first.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Maybe it’s a bad valve.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Maybe she keeps hitting a pothole.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Maybe there are kids letting the air out of her tire.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Maybe there is something poking out of her parking pad causing damage.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problem at first seems to be the flat tire, but the problem might be something else and the tire is really a symptom of the problem</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If you can solve problems at work, you’ll be saving yourself and your boss time, you’ll be able to complete your work faster and without as much supervision- all things an employer will like.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Ex-Wes has found mice are getting into his apartment in his bathroom.  He’s been setting out traps but the mice keep coming. What’s the problem?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Maybe it’s finding where the mice are coming in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Maybe it’s finding a nest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Maybe he’s got food they are getting into and he doesn’t know it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15</a:t>
            </a:fld>
            <a:endParaRPr lang="en-US"/>
          </a:p>
        </p:txBody>
      </p:sp>
    </p:spTree>
    <p:extLst>
      <p:ext uri="{BB962C8B-B14F-4D97-AF65-F5344CB8AC3E}">
        <p14:creationId xmlns:p14="http://schemas.microsoft.com/office/powerpoint/2010/main" val="41571137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Shelley can keep getting her tire repaired, but she isn’t really solving the problem until she knows what is causing the flat. </a:t>
            </a:r>
          </a:p>
          <a:p>
            <a:r>
              <a:rPr lang="en-US" dirty="0"/>
              <a:t>She might repeat this process a few times until she really figures out what is making her tire flat (step 6).  </a:t>
            </a:r>
          </a:p>
          <a:p>
            <a:endParaRPr lang="en-US" dirty="0"/>
          </a:p>
          <a:p>
            <a:r>
              <a:rPr lang="en-US" dirty="0"/>
              <a:t>Really it’s about being persistent and trying again.  </a:t>
            </a:r>
          </a:p>
        </p:txBody>
      </p:sp>
      <p:sp>
        <p:nvSpPr>
          <p:cNvPr id="4" name="Slide Number Placeholder 3"/>
          <p:cNvSpPr>
            <a:spLocks noGrp="1"/>
          </p:cNvSpPr>
          <p:nvPr>
            <p:ph type="sldNum" sz="quarter" idx="5"/>
          </p:nvPr>
        </p:nvSpPr>
        <p:spPr/>
        <p:txBody>
          <a:bodyPr/>
          <a:lstStyle/>
          <a:p>
            <a:fld id="{A40BB6D6-8CB4-42BC-AB8C-6721C50418D8}" type="slidenum">
              <a:rPr lang="en-US" smtClean="0"/>
              <a:t>16</a:t>
            </a:fld>
            <a:endParaRPr lang="en-US"/>
          </a:p>
        </p:txBody>
      </p:sp>
    </p:spTree>
    <p:extLst>
      <p:ext uri="{BB962C8B-B14F-4D97-AF65-F5344CB8AC3E}">
        <p14:creationId xmlns:p14="http://schemas.microsoft.com/office/powerpoint/2010/main" val="15586229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Do we sometimes miss details in analyzing a situation?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Do we miss key points or words?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Any examples where you made  a wrong decision by missing details that participants could share?</a:t>
            </a:r>
          </a:p>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17</a:t>
            </a:fld>
            <a:endParaRPr lang="en-US"/>
          </a:p>
        </p:txBody>
      </p:sp>
    </p:spTree>
    <p:extLst>
      <p:ext uri="{BB962C8B-B14F-4D97-AF65-F5344CB8AC3E}">
        <p14:creationId xmlns:p14="http://schemas.microsoft.com/office/powerpoint/2010/main" val="6706166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Group discussion – </a:t>
            </a:r>
          </a:p>
          <a:p>
            <a:endParaRPr lang="en-US" dirty="0"/>
          </a:p>
          <a:p>
            <a:r>
              <a:rPr lang="en-US" dirty="0"/>
              <a:t>Some may have used some or all of these steps, others perhaps none at all.</a:t>
            </a:r>
          </a:p>
          <a:p>
            <a:br>
              <a:rPr lang="en-US" dirty="0"/>
            </a:br>
            <a:r>
              <a:rPr lang="en-US" dirty="0"/>
              <a:t>Generating examples from the group will allow for increased learning </a:t>
            </a:r>
          </a:p>
        </p:txBody>
      </p:sp>
      <p:sp>
        <p:nvSpPr>
          <p:cNvPr id="4" name="Slide Number Placeholder 3"/>
          <p:cNvSpPr>
            <a:spLocks noGrp="1"/>
          </p:cNvSpPr>
          <p:nvPr>
            <p:ph type="sldNum" sz="quarter" idx="5"/>
          </p:nvPr>
        </p:nvSpPr>
        <p:spPr/>
        <p:txBody>
          <a:bodyPr/>
          <a:lstStyle/>
          <a:p>
            <a:fld id="{A40BB6D6-8CB4-42BC-AB8C-6721C50418D8}" type="slidenum">
              <a:rPr lang="en-US" smtClean="0"/>
              <a:t>18</a:t>
            </a:fld>
            <a:endParaRPr lang="en-US"/>
          </a:p>
        </p:txBody>
      </p:sp>
    </p:spTree>
    <p:extLst>
      <p:ext uri="{BB962C8B-B14F-4D97-AF65-F5344CB8AC3E}">
        <p14:creationId xmlns:p14="http://schemas.microsoft.com/office/powerpoint/2010/main" val="33794841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nSpc>
                <a:spcPct val="107000"/>
              </a:lnSpc>
              <a:spcBef>
                <a:spcPts val="0"/>
              </a:spcBef>
              <a:spcAft>
                <a:spcPts val="800"/>
              </a:spcAft>
              <a:buFont typeface="Symbol" panose="05050102010706020507" pitchFamily="18" charset="2"/>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Font typeface="Symbol" panose="05050102010706020507" pitchFamily="18" charset="2"/>
              <a:buNone/>
            </a:pPr>
            <a:r>
              <a:rPr lang="en-US" sz="1800" b="1" u="sng" dirty="0">
                <a:effectLst/>
                <a:latin typeface="Calibri" panose="020F0502020204030204" pitchFamily="34" charset="0"/>
                <a:ea typeface="Calibri" panose="020F0502020204030204" pitchFamily="34" charset="0"/>
                <a:cs typeface="Times New Roman" panose="02020603050405020304" pitchFamily="18" charset="0"/>
              </a:rPr>
              <a:t>Benefits of Problem solving : Generate ideas from group discussion </a:t>
            </a:r>
          </a:p>
          <a:p>
            <a:pPr marL="0" marR="0" lvl="0" indent="0">
              <a:lnSpc>
                <a:spcPct val="107000"/>
              </a:lnSpc>
              <a:spcBef>
                <a:spcPts val="0"/>
              </a:spcBef>
              <a:spcAft>
                <a:spcPts val="800"/>
              </a:spcAft>
              <a:buFont typeface="Symbol" panose="05050102010706020507" pitchFamily="18" charset="2"/>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t>Save time</a:t>
            </a:r>
          </a:p>
          <a:p>
            <a:r>
              <a:rPr lang="en-US" sz="1800" dirty="0"/>
              <a:t>Employers want people who can solve problems on their own</a:t>
            </a:r>
          </a:p>
          <a:p>
            <a:r>
              <a:rPr lang="en-US" sz="1800" dirty="0"/>
              <a:t>Solving problems can be a creative process and employers want creative employees</a:t>
            </a:r>
          </a:p>
          <a:p>
            <a:pPr marL="0" marR="0" lvl="0" indent="0">
              <a:lnSpc>
                <a:spcPct val="107000"/>
              </a:lnSpc>
              <a:spcBef>
                <a:spcPts val="0"/>
              </a:spcBef>
              <a:spcAft>
                <a:spcPts val="800"/>
              </a:spcAft>
              <a:buFont typeface="Symbol" panose="05050102010706020507" pitchFamily="18" charset="2"/>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Font typeface="Symbol" panose="05050102010706020507" pitchFamily="18" charset="2"/>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Others (feel free to add in as you present and discuss) </a:t>
            </a:r>
          </a:p>
          <a:p>
            <a:pPr marL="0" marR="0" lvl="0" indent="0">
              <a:lnSpc>
                <a:spcPct val="107000"/>
              </a:lnSpc>
              <a:spcBef>
                <a:spcPts val="0"/>
              </a:spcBef>
              <a:spcAft>
                <a:spcPts val="800"/>
              </a:spcAft>
              <a:buFont typeface="Symbol" panose="05050102010706020507" pitchFamily="18" charset="2"/>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Font typeface="Symbol" panose="05050102010706020507" pitchFamily="18" charset="2"/>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Font typeface="Symbol" panose="05050102010706020507" pitchFamily="18" charset="2"/>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19</a:t>
            </a:fld>
            <a:endParaRPr lang="en-US"/>
          </a:p>
        </p:txBody>
      </p:sp>
    </p:spTree>
    <p:extLst>
      <p:ext uri="{BB962C8B-B14F-4D97-AF65-F5344CB8AC3E}">
        <p14:creationId xmlns:p14="http://schemas.microsoft.com/office/powerpoint/2010/main" val="2666549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t>SPs Please note- these debrief questions are a point to collect K3 and possibly K4 data from the participants.</a:t>
            </a:r>
          </a:p>
          <a:p>
            <a:endParaRPr lang="en-US" b="1" u="sng" dirty="0"/>
          </a:p>
          <a:p>
            <a:r>
              <a:rPr lang="en-US" b="1" u="none" dirty="0"/>
              <a:t>Debriefs should be done 2-3 days (</a:t>
            </a:r>
            <a:r>
              <a:rPr lang="en-US" b="1" u="none" dirty="0" err="1"/>
              <a:t>ish</a:t>
            </a:r>
            <a:r>
              <a:rPr lang="en-US" b="1" u="none" dirty="0"/>
              <a:t>) after the learning to allow participants time to solidify their learning and to be able to express their feelings about it.  Schedule that time into your course.</a:t>
            </a:r>
          </a:p>
          <a:p>
            <a:endParaRPr lang="en-US" b="1" u="sng" dirty="0"/>
          </a:p>
          <a:p>
            <a:r>
              <a:rPr lang="en-US" b="1" u="none" dirty="0"/>
              <a:t>Take the time to speak individually with participants or have them answer some of the questions on a piece of paper that you can collect and include in your final report</a:t>
            </a:r>
          </a:p>
          <a:p>
            <a:endParaRPr lang="en-US" b="1" u="none" dirty="0"/>
          </a:p>
        </p:txBody>
      </p:sp>
      <p:sp>
        <p:nvSpPr>
          <p:cNvPr id="4" name="Slide Number Placeholder 3"/>
          <p:cNvSpPr>
            <a:spLocks noGrp="1"/>
          </p:cNvSpPr>
          <p:nvPr>
            <p:ph type="sldNum" sz="quarter" idx="5"/>
          </p:nvPr>
        </p:nvSpPr>
        <p:spPr/>
        <p:txBody>
          <a:bodyPr/>
          <a:lstStyle/>
          <a:p>
            <a:fld id="{A40BB6D6-8CB4-42BC-AB8C-6721C50418D8}" type="slidenum">
              <a:rPr lang="en-US" smtClean="0"/>
              <a:t>21</a:t>
            </a:fld>
            <a:endParaRPr lang="en-US"/>
          </a:p>
        </p:txBody>
      </p:sp>
    </p:spTree>
    <p:extLst>
      <p:ext uri="{BB962C8B-B14F-4D97-AF65-F5344CB8AC3E}">
        <p14:creationId xmlns:p14="http://schemas.microsoft.com/office/powerpoint/2010/main" val="18043715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b="1" u="sng" dirty="0">
                <a:effectLst/>
                <a:latin typeface="Calibri" panose="020F0502020204030204" pitchFamily="34" charset="0"/>
                <a:ea typeface="Calibri" panose="020F0502020204030204" pitchFamily="34" charset="0"/>
                <a:cs typeface="Times New Roman" panose="02020603050405020304" pitchFamily="18" charset="0"/>
              </a:rPr>
              <a:t>Work through an example where a participant recently had to make a decision.</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You make small decisions all the time, every day.  Often these don’t have major consequences if something goes wrong.  You might make a choice to go to a birthday party or go to a hockey game.  You might make a choice about what to have for lunch.  These are familiar decisions to us and because we make them often they are not difficult.</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When you need to make a decision that isn’t as familiar, then it may be more difficult because you don’t know the outcome for sure.  Can the decision be changed? What are the consequences of the decision? Do you have enough information? Are you familiar with the issue that needs to be examined? </a:t>
            </a:r>
          </a:p>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24</a:t>
            </a:fld>
            <a:endParaRPr lang="en-US"/>
          </a:p>
        </p:txBody>
      </p:sp>
    </p:spTree>
    <p:extLst>
      <p:ext uri="{BB962C8B-B14F-4D97-AF65-F5344CB8AC3E}">
        <p14:creationId xmlns:p14="http://schemas.microsoft.com/office/powerpoint/2010/main" val="96477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Group Discussion </a:t>
            </a:r>
          </a:p>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25</a:t>
            </a:fld>
            <a:endParaRPr lang="en-US"/>
          </a:p>
        </p:txBody>
      </p:sp>
    </p:spTree>
    <p:extLst>
      <p:ext uri="{BB962C8B-B14F-4D97-AF65-F5344CB8AC3E}">
        <p14:creationId xmlns:p14="http://schemas.microsoft.com/office/powerpoint/2010/main" val="1476412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2</a:t>
            </a:fld>
            <a:endParaRPr lang="en-US"/>
          </a:p>
        </p:txBody>
      </p:sp>
    </p:spTree>
    <p:extLst>
      <p:ext uri="{BB962C8B-B14F-4D97-AF65-F5344CB8AC3E}">
        <p14:creationId xmlns:p14="http://schemas.microsoft.com/office/powerpoint/2010/main" val="31224169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u="sng" dirty="0"/>
              <a:t>Generate ideas from participants</a:t>
            </a:r>
          </a:p>
          <a:p>
            <a:endParaRPr lang="en-US" sz="1200" dirty="0"/>
          </a:p>
          <a:p>
            <a:endParaRPr lang="en-US" sz="1200" dirty="0"/>
          </a:p>
          <a:p>
            <a:r>
              <a:rPr lang="en-US" sz="1200" dirty="0"/>
              <a:t>Make better choices at work and at home</a:t>
            </a:r>
          </a:p>
          <a:p>
            <a:r>
              <a:rPr lang="en-US" sz="1200" dirty="0"/>
              <a:t>Learn from your mistakes </a:t>
            </a:r>
          </a:p>
          <a:p>
            <a:r>
              <a:rPr lang="en-US" sz="1200" dirty="0"/>
              <a:t>Tracking factors that impact the process </a:t>
            </a:r>
            <a:endParaRPr lang="en-US" sz="1100" dirty="0"/>
          </a:p>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26</a:t>
            </a:fld>
            <a:endParaRPr lang="en-US"/>
          </a:p>
        </p:txBody>
      </p:sp>
    </p:spTree>
    <p:extLst>
      <p:ext uri="{BB962C8B-B14F-4D97-AF65-F5344CB8AC3E}">
        <p14:creationId xmlns:p14="http://schemas.microsoft.com/office/powerpoint/2010/main" val="25373844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Discussion ideas/ questions</a:t>
            </a:r>
          </a:p>
          <a:p>
            <a:pPr marL="0" marR="0">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-Using lists to make a decision( has anyone used this method?)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-Pros and cons (common use, has anyone done this by writing it down?)</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-Possible outcomes(dog example from video-  anyone made a decision that they regretted later?)</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-2 minute diversion (shown in video) ; ideas if they think this works, do we do this sometimes and not realize we are doing it -look at from different point of view</a:t>
            </a:r>
          </a:p>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27</a:t>
            </a:fld>
            <a:endParaRPr lang="en-US"/>
          </a:p>
        </p:txBody>
      </p:sp>
    </p:spTree>
    <p:extLst>
      <p:ext uri="{BB962C8B-B14F-4D97-AF65-F5344CB8AC3E}">
        <p14:creationId xmlns:p14="http://schemas.microsoft.com/office/powerpoint/2010/main" val="40258982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29</a:t>
            </a:fld>
            <a:endParaRPr lang="en-US"/>
          </a:p>
        </p:txBody>
      </p:sp>
    </p:spTree>
    <p:extLst>
      <p:ext uri="{BB962C8B-B14F-4D97-AF65-F5344CB8AC3E}">
        <p14:creationId xmlns:p14="http://schemas.microsoft.com/office/powerpoint/2010/main" val="27171738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Thinking critically doesn’t mean to criticize or pick apart what it wrong.  So what does it mean?</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It might involve problem solving and/or decision making</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It involves making judgements based on reasoning and information, and usually avoiding emotion </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It involves analyzing and evaluating information for accuracy </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It involves considering consequences and thinking ahead to what can happen once a problem is solved or a decision is made</a:t>
            </a: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It might involve being creative </a:t>
            </a:r>
          </a:p>
          <a:p>
            <a:pPr marL="0" marR="0" lvl="0" indent="0">
              <a:lnSpc>
                <a:spcPct val="107000"/>
              </a:lnSpc>
              <a:spcBef>
                <a:spcPts val="0"/>
              </a:spcBef>
              <a:spcAft>
                <a:spcPts val="800"/>
              </a:spcAft>
              <a:buFont typeface="Symbol" panose="05050102010706020507" pitchFamily="18" charset="2"/>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Font typeface="Symbol" panose="05050102010706020507" pitchFamily="18" charset="2"/>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Critical thinking:</a:t>
            </a:r>
          </a:p>
          <a:p>
            <a:pPr marL="0" marR="0" lvl="0" indent="0">
              <a:lnSpc>
                <a:spcPct val="107000"/>
              </a:lnSpc>
              <a:spcBef>
                <a:spcPts val="0"/>
              </a:spcBef>
              <a:spcAft>
                <a:spcPts val="800"/>
              </a:spcAft>
              <a:buFont typeface="Symbol" panose="05050102010706020507" pitchFamily="18" charset="2"/>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Enhances your problem solving AND your decision making </a:t>
            </a:r>
          </a:p>
          <a:p>
            <a:pPr marL="0" marR="0" lvl="0" indent="0">
              <a:lnSpc>
                <a:spcPct val="107000"/>
              </a:lnSpc>
              <a:spcBef>
                <a:spcPts val="0"/>
              </a:spcBef>
              <a:spcAft>
                <a:spcPts val="800"/>
              </a:spcAft>
              <a:buFont typeface="Symbol" panose="05050102010706020507" pitchFamily="18" charset="2"/>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It encourages creativity </a:t>
            </a:r>
          </a:p>
          <a:p>
            <a:pPr marL="0" marR="0" lvl="0" indent="0">
              <a:lnSpc>
                <a:spcPct val="107000"/>
              </a:lnSpc>
              <a:spcBef>
                <a:spcPts val="0"/>
              </a:spcBef>
              <a:spcAft>
                <a:spcPts val="800"/>
              </a:spcAft>
              <a:buFont typeface="Symbol" panose="05050102010706020507" pitchFamily="18" charset="2"/>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It helps you evaluate information that is available </a:t>
            </a:r>
          </a:p>
          <a:p>
            <a:pPr marL="0" marR="0" lvl="0" indent="0">
              <a:lnSpc>
                <a:spcPct val="107000"/>
              </a:lnSpc>
              <a:spcBef>
                <a:spcPts val="0"/>
              </a:spcBef>
              <a:spcAft>
                <a:spcPts val="800"/>
              </a:spcAft>
              <a:buFont typeface="Symbol" panose="05050102010706020507" pitchFamily="18" charset="2"/>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It is a skill you’ll use in life and at work</a:t>
            </a:r>
          </a:p>
          <a:p>
            <a:pPr marL="0" marR="0" lvl="0" indent="0">
              <a:lnSpc>
                <a:spcPct val="107000"/>
              </a:lnSpc>
              <a:spcBef>
                <a:spcPts val="0"/>
              </a:spcBef>
              <a:spcAft>
                <a:spcPts val="800"/>
              </a:spcAft>
              <a:buFont typeface="Symbol" panose="05050102010706020507" pitchFamily="18" charset="2"/>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Font typeface="Symbol" panose="05050102010706020507" pitchFamily="18" charset="2"/>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31</a:t>
            </a:fld>
            <a:endParaRPr lang="en-US"/>
          </a:p>
        </p:txBody>
      </p:sp>
    </p:spTree>
    <p:extLst>
      <p:ext uri="{BB962C8B-B14F-4D97-AF65-F5344CB8AC3E}">
        <p14:creationId xmlns:p14="http://schemas.microsoft.com/office/powerpoint/2010/main" val="148514541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t>Begin by eliciting examples from Participants- </a:t>
            </a:r>
          </a:p>
          <a:p>
            <a:endParaRPr lang="en-US" b="1" u="sng" dirty="0"/>
          </a:p>
          <a:p>
            <a:r>
              <a:rPr lang="en-US" dirty="0"/>
              <a:t>Do a think-pair- share  and then scribe examples onto chart paper or whiteboard if you wish to create a master list.</a:t>
            </a:r>
          </a:p>
          <a:p>
            <a:endParaRPr lang="en-US" dirty="0"/>
          </a:p>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33</a:t>
            </a:fld>
            <a:endParaRPr lang="en-US"/>
          </a:p>
        </p:txBody>
      </p:sp>
    </p:spTree>
    <p:extLst>
      <p:ext uri="{BB962C8B-B14F-4D97-AF65-F5344CB8AC3E}">
        <p14:creationId xmlns:p14="http://schemas.microsoft.com/office/powerpoint/2010/main" val="28163718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nSpc>
                <a:spcPct val="107000"/>
              </a:lnSpc>
              <a:spcBef>
                <a:spcPts val="0"/>
              </a:spcBef>
              <a:spcAft>
                <a:spcPts val="800"/>
              </a:spcAft>
              <a:buFont typeface="Symbol" panose="05050102010706020507" pitchFamily="18" charset="2"/>
              <a:buNone/>
            </a:pPr>
            <a:r>
              <a:rPr lang="en-US" sz="1800" b="1" u="sng" dirty="0">
                <a:effectLst/>
                <a:latin typeface="Calibri" panose="020F0502020204030204" pitchFamily="34" charset="0"/>
                <a:ea typeface="Calibri" panose="020F0502020204030204" pitchFamily="34" charset="0"/>
                <a:cs typeface="Times New Roman" panose="02020603050405020304" pitchFamily="18" charset="0"/>
              </a:rPr>
              <a:t>Generate ideas from participants </a:t>
            </a:r>
          </a:p>
          <a:p>
            <a:pPr marL="0" marR="0" lvl="0" indent="0">
              <a:lnSpc>
                <a:spcPct val="107000"/>
              </a:lnSpc>
              <a:spcBef>
                <a:spcPts val="0"/>
              </a:spcBef>
              <a:spcAft>
                <a:spcPts val="800"/>
              </a:spcAft>
              <a:buFont typeface="Symbol" panose="05050102010706020507" pitchFamily="18" charset="2"/>
              <a:buNone/>
            </a:pPr>
            <a:endParaRPr lang="en-US" sz="1800" b="1"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Font typeface="Symbol" panose="05050102010706020507" pitchFamily="18" charset="2"/>
              <a:buNone/>
            </a:pPr>
            <a:endParaRPr lang="en-US" sz="1800" b="1"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Font typeface="Symbol" panose="05050102010706020507" pitchFamily="18" charset="2"/>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Enhances your problem solving AND your decision making </a:t>
            </a:r>
          </a:p>
          <a:p>
            <a:pPr marL="0" marR="0" lvl="0" indent="0">
              <a:lnSpc>
                <a:spcPct val="107000"/>
              </a:lnSpc>
              <a:spcBef>
                <a:spcPts val="0"/>
              </a:spcBef>
              <a:spcAft>
                <a:spcPts val="800"/>
              </a:spcAft>
              <a:buFont typeface="Symbol" panose="05050102010706020507" pitchFamily="18" charset="2"/>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It encourages creativity </a:t>
            </a:r>
          </a:p>
          <a:p>
            <a:pPr marL="0" marR="0" lvl="0" indent="0">
              <a:lnSpc>
                <a:spcPct val="107000"/>
              </a:lnSpc>
              <a:spcBef>
                <a:spcPts val="0"/>
              </a:spcBef>
              <a:spcAft>
                <a:spcPts val="800"/>
              </a:spcAft>
              <a:buFont typeface="Symbol" panose="05050102010706020507" pitchFamily="18" charset="2"/>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It helps you evaluate information that is available </a:t>
            </a:r>
          </a:p>
          <a:p>
            <a:pPr marL="0" marR="0" lvl="0" indent="0">
              <a:lnSpc>
                <a:spcPct val="107000"/>
              </a:lnSpc>
              <a:spcBef>
                <a:spcPts val="0"/>
              </a:spcBef>
              <a:spcAft>
                <a:spcPts val="800"/>
              </a:spcAft>
              <a:buFont typeface="Symbol" panose="05050102010706020507" pitchFamily="18" charset="2"/>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It is a skill you’ll use in life and at work</a:t>
            </a:r>
          </a:p>
          <a:p>
            <a:pPr marL="0" marR="0" lvl="0" indent="0">
              <a:lnSpc>
                <a:spcPct val="107000"/>
              </a:lnSpc>
              <a:spcBef>
                <a:spcPts val="0"/>
              </a:spcBef>
              <a:spcAft>
                <a:spcPts val="800"/>
              </a:spcAft>
              <a:buFont typeface="Symbol" panose="05050102010706020507" pitchFamily="18" charset="2"/>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Font typeface="Symbol" panose="05050102010706020507" pitchFamily="18" charset="2"/>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Others…..</a:t>
            </a:r>
          </a:p>
          <a:p>
            <a:pPr marL="0" marR="0" lvl="0" indent="0">
              <a:lnSpc>
                <a:spcPct val="107000"/>
              </a:lnSpc>
              <a:spcBef>
                <a:spcPts val="0"/>
              </a:spcBef>
              <a:spcAft>
                <a:spcPts val="800"/>
              </a:spcAft>
              <a:buFont typeface="Symbol" panose="05050102010706020507" pitchFamily="18" charset="2"/>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Font typeface="Symbol" panose="05050102010706020507" pitchFamily="18" charset="2"/>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Font typeface="Symbol" panose="05050102010706020507" pitchFamily="18" charset="2"/>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35</a:t>
            </a:fld>
            <a:endParaRPr lang="en-US"/>
          </a:p>
        </p:txBody>
      </p:sp>
    </p:spTree>
    <p:extLst>
      <p:ext uri="{BB962C8B-B14F-4D97-AF65-F5344CB8AC3E}">
        <p14:creationId xmlns:p14="http://schemas.microsoft.com/office/powerpoint/2010/main" val="41806808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Planning your work tasks makes you more efficient and can improve the quality of your work. It can also lead to a workplace that is safer. By planning and organizing your workday, you can be sure that you complete the expected work tasks assigned to you.  </a:t>
            </a:r>
          </a:p>
          <a:p>
            <a:endParaRPr lang="en-US" dirty="0"/>
          </a:p>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39</a:t>
            </a:fld>
            <a:endParaRPr lang="en-US"/>
          </a:p>
        </p:txBody>
      </p:sp>
    </p:spTree>
    <p:extLst>
      <p:ext uri="{BB962C8B-B14F-4D97-AF65-F5344CB8AC3E}">
        <p14:creationId xmlns:p14="http://schemas.microsoft.com/office/powerpoint/2010/main" val="30627231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are some benefits of being organized and planned?</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You are more likely to make better decisions (ex- when we grocery shop hungry we often buy more things than we need and buy more junk food)</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You can likely anticipate problems better and identify choices you could make</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You can get your work done with fewer mistakes</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You’ll be more efficient</a:t>
            </a: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All of these help you reach important goals and be more successful</a:t>
            </a:r>
          </a:p>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40</a:t>
            </a:fld>
            <a:endParaRPr lang="en-US"/>
          </a:p>
        </p:txBody>
      </p:sp>
    </p:spTree>
    <p:extLst>
      <p:ext uri="{BB962C8B-B14F-4D97-AF65-F5344CB8AC3E}">
        <p14:creationId xmlns:p14="http://schemas.microsoft.com/office/powerpoint/2010/main" val="58560629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41</a:t>
            </a:fld>
            <a:endParaRPr lang="en-US"/>
          </a:p>
        </p:txBody>
      </p:sp>
    </p:spTree>
    <p:extLst>
      <p:ext uri="{BB962C8B-B14F-4D97-AF65-F5344CB8AC3E}">
        <p14:creationId xmlns:p14="http://schemas.microsoft.com/office/powerpoint/2010/main" val="252078813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44</a:t>
            </a:fld>
            <a:endParaRPr lang="en-US"/>
          </a:p>
        </p:txBody>
      </p:sp>
    </p:spTree>
    <p:extLst>
      <p:ext uri="{BB962C8B-B14F-4D97-AF65-F5344CB8AC3E}">
        <p14:creationId xmlns:p14="http://schemas.microsoft.com/office/powerpoint/2010/main" val="30350560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4</a:t>
            </a:fld>
            <a:endParaRPr lang="en-US"/>
          </a:p>
        </p:txBody>
      </p:sp>
    </p:spTree>
    <p:extLst>
      <p:ext uri="{BB962C8B-B14F-4D97-AF65-F5344CB8AC3E}">
        <p14:creationId xmlns:p14="http://schemas.microsoft.com/office/powerpoint/2010/main" val="152984767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45</a:t>
            </a:fld>
            <a:endParaRPr lang="en-US"/>
          </a:p>
        </p:txBody>
      </p:sp>
    </p:spTree>
    <p:extLst>
      <p:ext uri="{BB962C8B-B14F-4D97-AF65-F5344CB8AC3E}">
        <p14:creationId xmlns:p14="http://schemas.microsoft.com/office/powerpoint/2010/main" val="146298085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65% of new learning can be lost in 9 hours if the new information isn’t used or practiced in some way. (Source Stahl SM, Davis RL, Kim D, et al. CNS </a:t>
            </a:r>
            <a:r>
              <a:rPr lang="en-US" dirty="0" err="1"/>
              <a:t>Spectr</a:t>
            </a:r>
            <a:r>
              <a:rPr lang="en-US" dirty="0"/>
              <a:t>. Vol 15, No. 8, 2010)</a:t>
            </a:r>
          </a:p>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46</a:t>
            </a:fld>
            <a:endParaRPr lang="en-US"/>
          </a:p>
        </p:txBody>
      </p:sp>
    </p:spTree>
    <p:extLst>
      <p:ext uri="{BB962C8B-B14F-4D97-AF65-F5344CB8AC3E}">
        <p14:creationId xmlns:p14="http://schemas.microsoft.com/office/powerpoint/2010/main" val="143137495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Discussion ideas/ questions</a:t>
            </a:r>
          </a:p>
          <a:p>
            <a:endParaRPr lang="en-US" dirty="0"/>
          </a:p>
          <a:p>
            <a:pPr marL="0" marR="0">
              <a:spcBef>
                <a:spcPts val="0"/>
              </a:spcBef>
              <a:spcAft>
                <a:spcPts val="0"/>
              </a:spcAft>
            </a:pPr>
            <a:r>
              <a:rPr lang="en-US" sz="1800" dirty="0">
                <a:solidFill>
                  <a:srgbClr val="000000"/>
                </a:solidFill>
                <a:effectLst/>
                <a:latin typeface="Arial" panose="020B0604020202020204" pitchFamily="34" charset="0"/>
                <a:ea typeface="Times New Roman" panose="02020603050405020304" pitchFamily="18" charset="0"/>
              </a:rPr>
              <a:t>-how many write out something to remember information? ( ask for examples)</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Times New Roman" panose="02020603050405020304" pitchFamily="18" charset="0"/>
              </a:rPr>
              <a:t>-review? ( do you review information to help remember, examples)</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Times New Roman" panose="02020603050405020304" pitchFamily="18" charset="0"/>
              </a:rPr>
              <a:t>-test yourself (examples)</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Times New Roman" panose="02020603050405020304" pitchFamily="18" charset="0"/>
              </a:rPr>
              <a:t>-focus (no multi tasking, difficult to do)</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Times New Roman" panose="02020603050405020304" pitchFamily="18" charset="0"/>
              </a:rPr>
              <a:t>-space out learning ( how many try to cram when learning something new)</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Times New Roman" panose="02020603050405020304" pitchFamily="18" charset="0"/>
              </a:rPr>
              <a:t>-exercise ( taking a break)</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Times New Roman" panose="02020603050405020304" pitchFamily="18" charset="0"/>
              </a:rPr>
              <a:t>-mnemonics ( examples from group)</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Times New Roman" panose="02020603050405020304" pitchFamily="18" charset="0"/>
              </a:rPr>
              <a:t>     -ABC song, ROYGBIV, I before e except after C</a:t>
            </a:r>
            <a:endParaRPr lang="en-US" sz="1800" dirty="0">
              <a:effectLst/>
              <a:latin typeface="Calibri" panose="020F0502020204030204" pitchFamily="34" charset="0"/>
              <a:ea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47</a:t>
            </a:fld>
            <a:endParaRPr lang="en-US"/>
          </a:p>
        </p:txBody>
      </p:sp>
    </p:spTree>
    <p:extLst>
      <p:ext uri="{BB962C8B-B14F-4D97-AF65-F5344CB8AC3E}">
        <p14:creationId xmlns:p14="http://schemas.microsoft.com/office/powerpoint/2010/main" val="274816412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Memory Activity</a:t>
            </a:r>
          </a:p>
          <a:p>
            <a:endParaRPr lang="en-US" dirty="0"/>
          </a:p>
          <a:p>
            <a:r>
              <a:rPr lang="en-US" dirty="0"/>
              <a:t>Have a container of approx. 40 random objects (a crayon, a marker, scissors, a binder clip, a battery, battery, a playing card, a crochet hook, knitting needle, a spoon, a plastic knife,  a toy car, a case for glasses…. )</a:t>
            </a:r>
          </a:p>
          <a:p>
            <a:endParaRPr lang="en-US" dirty="0"/>
          </a:p>
          <a:p>
            <a:r>
              <a:rPr lang="en-US" dirty="0"/>
              <a:t>Lay items out on a table.  Participants have 2 minutes to memorize as many items as they can. </a:t>
            </a:r>
          </a:p>
          <a:p>
            <a:r>
              <a:rPr lang="en-US" dirty="0"/>
              <a:t>Return to seats and write down as many items as they can</a:t>
            </a:r>
          </a:p>
          <a:p>
            <a:r>
              <a:rPr lang="en-US" dirty="0"/>
              <a:t>Bonus for getting </a:t>
            </a:r>
            <a:r>
              <a:rPr lang="en-US" dirty="0" err="1"/>
              <a:t>colour</a:t>
            </a:r>
            <a:r>
              <a:rPr lang="en-US" dirty="0"/>
              <a:t> of item correct (</a:t>
            </a:r>
            <a:r>
              <a:rPr lang="en-US" dirty="0" err="1"/>
              <a:t>ie</a:t>
            </a:r>
            <a:r>
              <a:rPr lang="en-US" dirty="0"/>
              <a:t>- red marker, yellow scissors or remembering the battery is AA or AAA…)</a:t>
            </a:r>
          </a:p>
          <a:p>
            <a:endParaRPr lang="en-US" dirty="0"/>
          </a:p>
          <a:p>
            <a:r>
              <a:rPr lang="en-US" dirty="0"/>
              <a:t>Discuss what techniques and strategies  people use to help remember.   Did </a:t>
            </a:r>
            <a:r>
              <a:rPr lang="en-US" dirty="0" err="1"/>
              <a:t>colour</a:t>
            </a:r>
            <a:r>
              <a:rPr lang="en-US" dirty="0"/>
              <a:t> play into it? Position on the table?</a:t>
            </a:r>
          </a:p>
          <a:p>
            <a:r>
              <a:rPr lang="en-US" dirty="0"/>
              <a:t>Items that people use regularly vs odd or unusual items?  Personal connections?(did someone have a red toy car as a kid that they connected to?</a:t>
            </a:r>
          </a:p>
        </p:txBody>
      </p:sp>
      <p:sp>
        <p:nvSpPr>
          <p:cNvPr id="4" name="Slide Number Placeholder 3"/>
          <p:cNvSpPr>
            <a:spLocks noGrp="1"/>
          </p:cNvSpPr>
          <p:nvPr>
            <p:ph type="sldNum" sz="quarter" idx="5"/>
          </p:nvPr>
        </p:nvSpPr>
        <p:spPr/>
        <p:txBody>
          <a:bodyPr/>
          <a:lstStyle/>
          <a:p>
            <a:fld id="{A40BB6D6-8CB4-42BC-AB8C-6721C50418D8}" type="slidenum">
              <a:rPr lang="en-US" smtClean="0"/>
              <a:t>48</a:t>
            </a:fld>
            <a:endParaRPr lang="en-US"/>
          </a:p>
        </p:txBody>
      </p:sp>
    </p:spTree>
    <p:extLst>
      <p:ext uri="{BB962C8B-B14F-4D97-AF65-F5344CB8AC3E}">
        <p14:creationId xmlns:p14="http://schemas.microsoft.com/office/powerpoint/2010/main" val="2171743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There are 9 Skills for Success that everyone needs to use in their jobs.  </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Depending on the job, you may use some skills much more than others, but you will be using all 9. </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Here they are:</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Adaptability				Collaboration				Communication</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Creativity and Innovation			Digital				Numeracy</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Problem Solving			Reading 				Writing</a:t>
            </a:r>
          </a:p>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5</a:t>
            </a:fld>
            <a:endParaRPr lang="en-US"/>
          </a:p>
        </p:txBody>
      </p:sp>
    </p:spTree>
    <p:extLst>
      <p:ext uri="{BB962C8B-B14F-4D97-AF65-F5344CB8AC3E}">
        <p14:creationId xmlns:p14="http://schemas.microsoft.com/office/powerpoint/2010/main" val="27042758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Thinking skills fall mainly under the broader category of Problem Solving. When we are solving problems, we must use skills like analyzing, identifying and categorizing.  We have to propose solutions and ideas, and then make decisions based on our examination of the problem. </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Question- Do you think thinking skills could fit into any of the other 9 Skills for Success?</a:t>
            </a:r>
          </a:p>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7</a:t>
            </a:fld>
            <a:endParaRPr lang="en-US"/>
          </a:p>
        </p:txBody>
      </p:sp>
    </p:spTree>
    <p:extLst>
      <p:ext uri="{BB962C8B-B14F-4D97-AF65-F5344CB8AC3E}">
        <p14:creationId xmlns:p14="http://schemas.microsoft.com/office/powerpoint/2010/main" val="2311949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Generate ideas from participants first- discuss as a group or small groups.  Record on flip charts </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You may need to complete a task in a new way or better way.  You may need to decide what the best solution is.  You may need to prioritize your work tasks for the day and decide which are the most important and then complete those first. </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All of these will help you meet goals, complete your daily work tasks quickly and efficiently, and help you meet deadlines- both at work and in your daily life.  </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Thinking skills and problem solving also help you to adapt to change and our work environments are constantly changing.  We might have to adapt to new technology or a new process in our jobs.  Being adaptable and creative is an important trait that employers are looking for.  You’ll notice that thinking skills are also part of being Adaptable and part of being Creative and Innovative (two more of the 9 Skills for Success)</a:t>
            </a:r>
          </a:p>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8</a:t>
            </a:fld>
            <a:endParaRPr lang="en-US"/>
          </a:p>
        </p:txBody>
      </p:sp>
    </p:spTree>
    <p:extLst>
      <p:ext uri="{BB962C8B-B14F-4D97-AF65-F5344CB8AC3E}">
        <p14:creationId xmlns:p14="http://schemas.microsoft.com/office/powerpoint/2010/main" val="23437979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Generate ideas from participants first- discuss as a group or small groups.</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Problem Solving				Decision making</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Critical Thinking				Planning and Organizing</a:t>
            </a:r>
          </a:p>
          <a:p>
            <a:r>
              <a:rPr lang="en-US" sz="1800" dirty="0">
                <a:effectLst/>
                <a:latin typeface="Calibri" panose="020F0502020204030204" pitchFamily="34" charset="0"/>
                <a:ea typeface="Calibri" panose="020F0502020204030204" pitchFamily="34" charset="0"/>
                <a:cs typeface="Times New Roman" panose="02020603050405020304" pitchFamily="18" charset="0"/>
              </a:rPr>
              <a:t>Finding Info					Use of Memory </a:t>
            </a: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effectLst/>
                <a:latin typeface="Calibri" panose="020F0502020204030204" pitchFamily="34" charset="0"/>
                <a:ea typeface="Calibri" panose="020F0502020204030204" pitchFamily="34" charset="0"/>
                <a:cs typeface="Times New Roman" panose="02020603050405020304" pitchFamily="18" charset="0"/>
              </a:rPr>
              <a:t>Refer to the Workbook </a:t>
            </a:r>
            <a:r>
              <a:rPr lang="en-US" sz="1800" dirty="0">
                <a:effectLst/>
                <a:latin typeface="Calibri" panose="020F0502020204030204" pitchFamily="34" charset="0"/>
                <a:ea typeface="Calibri" panose="020F0502020204030204" pitchFamily="34" charset="0"/>
                <a:cs typeface="Times New Roman" panose="02020603050405020304" pitchFamily="18" charset="0"/>
              </a:rPr>
              <a:t>and table in the workbook for activity on thinking skills in real life.  Participants can fill in the 6 thinking skills and complete the two tables that follow on page _______</a:t>
            </a:r>
          </a:p>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9</a:t>
            </a:fld>
            <a:endParaRPr lang="en-US"/>
          </a:p>
        </p:txBody>
      </p:sp>
    </p:spTree>
    <p:extLst>
      <p:ext uri="{BB962C8B-B14F-4D97-AF65-F5344CB8AC3E}">
        <p14:creationId xmlns:p14="http://schemas.microsoft.com/office/powerpoint/2010/main" val="16557452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10</a:t>
            </a:fld>
            <a:endParaRPr lang="en-US"/>
          </a:p>
        </p:txBody>
      </p:sp>
    </p:spTree>
    <p:extLst>
      <p:ext uri="{BB962C8B-B14F-4D97-AF65-F5344CB8AC3E}">
        <p14:creationId xmlns:p14="http://schemas.microsoft.com/office/powerpoint/2010/main" val="27021603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Remember- employers want staff who have strong thinking skills so they can adapt to a changing work environment because our world is changing rapidly.</a:t>
            </a:r>
          </a:p>
          <a:p>
            <a:endParaRPr lang="en-US" dirty="0"/>
          </a:p>
          <a:p>
            <a:pPr algn="l"/>
            <a:r>
              <a:rPr lang="en-US" b="0" i="0" dirty="0">
                <a:solidFill>
                  <a:srgbClr val="333333"/>
                </a:solidFill>
                <a:effectLst/>
                <a:latin typeface="Noto Sans" panose="020B0502040504020204" pitchFamily="34" charset="0"/>
              </a:rPr>
              <a:t>Every day you use information to make decisions, solve problems, and take actions. This can include thinking about different ways to complete a task and choosing the best solution, or deciding what to do first when several activities are competing for your attention. The ability to think, make decisions, and solve problems effectively improves the way you carry out activities, and meet goals and deadlines at work or in other daily life situations.</a:t>
            </a:r>
          </a:p>
          <a:p>
            <a:pPr algn="l"/>
            <a:endParaRPr lang="en-US" b="0" i="0" dirty="0">
              <a:solidFill>
                <a:srgbClr val="333333"/>
              </a:solidFill>
              <a:effectLst/>
              <a:latin typeface="Noto Sans" panose="020B0502040504020204" pitchFamily="34" charset="0"/>
            </a:endParaRPr>
          </a:p>
          <a:p>
            <a:pPr algn="l"/>
            <a:r>
              <a:rPr lang="en-US" b="0" i="0" dirty="0">
                <a:solidFill>
                  <a:srgbClr val="333333"/>
                </a:solidFill>
                <a:effectLst/>
                <a:latin typeface="Noto Sans" panose="020B0502040504020204" pitchFamily="34" charset="0"/>
              </a:rPr>
              <a:t>Strong problem-solving skills will help you gather the right information, identify and solve problems, and make better decisions.</a:t>
            </a:r>
          </a:p>
          <a:p>
            <a:pPr algn="l"/>
            <a:endParaRPr lang="en-US" b="0" i="0" dirty="0">
              <a:solidFill>
                <a:srgbClr val="333333"/>
              </a:solidFill>
              <a:effectLst/>
              <a:latin typeface="Noto Sans" panose="020B0502040504020204" pitchFamily="34" charset="0"/>
            </a:endParaRPr>
          </a:p>
          <a:p>
            <a:pPr algn="l"/>
            <a:r>
              <a:rPr lang="en-US" b="0" i="0" dirty="0">
                <a:solidFill>
                  <a:srgbClr val="333333"/>
                </a:solidFill>
                <a:effectLst/>
                <a:latin typeface="Noto Sans" panose="020B0502040504020204" pitchFamily="34" charset="0"/>
              </a:rPr>
              <a:t>As you learn from these experiences, you will strengthen your problem-solving skills and more quickly and effectively adapt to change.</a:t>
            </a:r>
          </a:p>
          <a:p>
            <a:endParaRPr lang="en-US" dirty="0"/>
          </a:p>
        </p:txBody>
      </p:sp>
      <p:sp>
        <p:nvSpPr>
          <p:cNvPr id="4" name="Slide Number Placeholder 3"/>
          <p:cNvSpPr>
            <a:spLocks noGrp="1"/>
          </p:cNvSpPr>
          <p:nvPr>
            <p:ph type="sldNum" sz="quarter" idx="5"/>
          </p:nvPr>
        </p:nvSpPr>
        <p:spPr/>
        <p:txBody>
          <a:bodyPr/>
          <a:lstStyle/>
          <a:p>
            <a:fld id="{A40BB6D6-8CB4-42BC-AB8C-6721C50418D8}" type="slidenum">
              <a:rPr lang="en-US" smtClean="0"/>
              <a:t>11</a:t>
            </a:fld>
            <a:endParaRPr lang="en-US"/>
          </a:p>
        </p:txBody>
      </p:sp>
    </p:spTree>
    <p:extLst>
      <p:ext uri="{BB962C8B-B14F-4D97-AF65-F5344CB8AC3E}">
        <p14:creationId xmlns:p14="http://schemas.microsoft.com/office/powerpoint/2010/main" val="37379939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0CE84EA-718C-4D1E-A0CC-074EB9E75778}" type="datetimeFigureOut">
              <a:rPr lang="en-US" smtClean="0"/>
              <a:t>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6F6722-F511-46F7-B184-3D23363A244C}" type="slidenum">
              <a:rPr lang="en-US" smtClean="0"/>
              <a:t>‹#›</a:t>
            </a:fld>
            <a:endParaRPr lang="en-US"/>
          </a:p>
        </p:txBody>
      </p:sp>
    </p:spTree>
    <p:extLst>
      <p:ext uri="{BB962C8B-B14F-4D97-AF65-F5344CB8AC3E}">
        <p14:creationId xmlns:p14="http://schemas.microsoft.com/office/powerpoint/2010/main" val="3918178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CE84EA-718C-4D1E-A0CC-074EB9E75778}" type="datetimeFigureOut">
              <a:rPr lang="en-US" smtClean="0"/>
              <a:t>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6F6722-F511-46F7-B184-3D23363A244C}" type="slidenum">
              <a:rPr lang="en-US" smtClean="0"/>
              <a:t>‹#›</a:t>
            </a:fld>
            <a:endParaRPr lang="en-US"/>
          </a:p>
        </p:txBody>
      </p:sp>
    </p:spTree>
    <p:extLst>
      <p:ext uri="{BB962C8B-B14F-4D97-AF65-F5344CB8AC3E}">
        <p14:creationId xmlns:p14="http://schemas.microsoft.com/office/powerpoint/2010/main" val="1414709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CE84EA-718C-4D1E-A0CC-074EB9E75778}" type="datetimeFigureOut">
              <a:rPr lang="en-US" smtClean="0"/>
              <a:t>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6F6722-F511-46F7-B184-3D23363A244C}" type="slidenum">
              <a:rPr lang="en-US" smtClean="0"/>
              <a:t>‹#›</a:t>
            </a:fld>
            <a:endParaRPr lang="en-US"/>
          </a:p>
        </p:txBody>
      </p:sp>
    </p:spTree>
    <p:extLst>
      <p:ext uri="{BB962C8B-B14F-4D97-AF65-F5344CB8AC3E}">
        <p14:creationId xmlns:p14="http://schemas.microsoft.com/office/powerpoint/2010/main" val="239219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CE84EA-718C-4D1E-A0CC-074EB9E75778}" type="datetimeFigureOut">
              <a:rPr lang="en-US" smtClean="0"/>
              <a:t>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6F6722-F511-46F7-B184-3D23363A244C}" type="slidenum">
              <a:rPr lang="en-US" smtClean="0"/>
              <a:t>‹#›</a:t>
            </a:fld>
            <a:endParaRPr lang="en-US"/>
          </a:p>
        </p:txBody>
      </p:sp>
    </p:spTree>
    <p:extLst>
      <p:ext uri="{BB962C8B-B14F-4D97-AF65-F5344CB8AC3E}">
        <p14:creationId xmlns:p14="http://schemas.microsoft.com/office/powerpoint/2010/main" val="486017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CE84EA-718C-4D1E-A0CC-074EB9E75778}" type="datetimeFigureOut">
              <a:rPr lang="en-US" smtClean="0"/>
              <a:t>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6F6722-F511-46F7-B184-3D23363A244C}" type="slidenum">
              <a:rPr lang="en-US" smtClean="0"/>
              <a:t>‹#›</a:t>
            </a:fld>
            <a:endParaRPr lang="en-US"/>
          </a:p>
        </p:txBody>
      </p:sp>
    </p:spTree>
    <p:extLst>
      <p:ext uri="{BB962C8B-B14F-4D97-AF65-F5344CB8AC3E}">
        <p14:creationId xmlns:p14="http://schemas.microsoft.com/office/powerpoint/2010/main" val="3186793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0CE84EA-718C-4D1E-A0CC-074EB9E75778}" type="datetimeFigureOut">
              <a:rPr lang="en-US" smtClean="0"/>
              <a:t>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6F6722-F511-46F7-B184-3D23363A244C}" type="slidenum">
              <a:rPr lang="en-US" smtClean="0"/>
              <a:t>‹#›</a:t>
            </a:fld>
            <a:endParaRPr lang="en-US"/>
          </a:p>
        </p:txBody>
      </p:sp>
    </p:spTree>
    <p:extLst>
      <p:ext uri="{BB962C8B-B14F-4D97-AF65-F5344CB8AC3E}">
        <p14:creationId xmlns:p14="http://schemas.microsoft.com/office/powerpoint/2010/main" val="1852153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0CE84EA-718C-4D1E-A0CC-074EB9E75778}" type="datetimeFigureOut">
              <a:rPr lang="en-US" smtClean="0"/>
              <a:t>1/16/2023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6F6722-F511-46F7-B184-3D23363A244C}" type="slidenum">
              <a:rPr lang="en-US" smtClean="0"/>
              <a:t>‹#›</a:t>
            </a:fld>
            <a:endParaRPr lang="en-US"/>
          </a:p>
        </p:txBody>
      </p:sp>
    </p:spTree>
    <p:extLst>
      <p:ext uri="{BB962C8B-B14F-4D97-AF65-F5344CB8AC3E}">
        <p14:creationId xmlns:p14="http://schemas.microsoft.com/office/powerpoint/2010/main" val="762804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0CE84EA-718C-4D1E-A0CC-074EB9E75778}" type="datetimeFigureOut">
              <a:rPr lang="en-US" smtClean="0"/>
              <a:t>1/16/2023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6F6722-F511-46F7-B184-3D23363A244C}" type="slidenum">
              <a:rPr lang="en-US" smtClean="0"/>
              <a:t>‹#›</a:t>
            </a:fld>
            <a:endParaRPr lang="en-US"/>
          </a:p>
        </p:txBody>
      </p:sp>
    </p:spTree>
    <p:extLst>
      <p:ext uri="{BB962C8B-B14F-4D97-AF65-F5344CB8AC3E}">
        <p14:creationId xmlns:p14="http://schemas.microsoft.com/office/powerpoint/2010/main" val="96787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CE84EA-718C-4D1E-A0CC-074EB9E75778}" type="datetimeFigureOut">
              <a:rPr lang="en-US" smtClean="0"/>
              <a:t>1/16/2023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6F6722-F511-46F7-B184-3D23363A244C}" type="slidenum">
              <a:rPr lang="en-US" smtClean="0"/>
              <a:t>‹#›</a:t>
            </a:fld>
            <a:endParaRPr lang="en-US"/>
          </a:p>
        </p:txBody>
      </p:sp>
    </p:spTree>
    <p:extLst>
      <p:ext uri="{BB962C8B-B14F-4D97-AF65-F5344CB8AC3E}">
        <p14:creationId xmlns:p14="http://schemas.microsoft.com/office/powerpoint/2010/main" val="449544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CE84EA-718C-4D1E-A0CC-074EB9E75778}" type="datetimeFigureOut">
              <a:rPr lang="en-US" smtClean="0"/>
              <a:t>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6F6722-F511-46F7-B184-3D23363A244C}" type="slidenum">
              <a:rPr lang="en-US" smtClean="0"/>
              <a:t>‹#›</a:t>
            </a:fld>
            <a:endParaRPr lang="en-US"/>
          </a:p>
        </p:txBody>
      </p:sp>
    </p:spTree>
    <p:extLst>
      <p:ext uri="{BB962C8B-B14F-4D97-AF65-F5344CB8AC3E}">
        <p14:creationId xmlns:p14="http://schemas.microsoft.com/office/powerpoint/2010/main" val="2374122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CE84EA-718C-4D1E-A0CC-074EB9E75778}" type="datetimeFigureOut">
              <a:rPr lang="en-US" smtClean="0"/>
              <a:t>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6F6722-F511-46F7-B184-3D23363A244C}" type="slidenum">
              <a:rPr lang="en-US" smtClean="0"/>
              <a:t>‹#›</a:t>
            </a:fld>
            <a:endParaRPr lang="en-US"/>
          </a:p>
        </p:txBody>
      </p:sp>
    </p:spTree>
    <p:extLst>
      <p:ext uri="{BB962C8B-B14F-4D97-AF65-F5344CB8AC3E}">
        <p14:creationId xmlns:p14="http://schemas.microsoft.com/office/powerpoint/2010/main" val="2449090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74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CE84EA-718C-4D1E-A0CC-074EB9E75778}" type="datetimeFigureOut">
              <a:rPr lang="en-US" smtClean="0"/>
              <a:t>1/16/2023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6F6722-F511-46F7-B184-3D23363A244C}" type="slidenum">
              <a:rPr lang="en-US" smtClean="0"/>
              <a:t>‹#›</a:t>
            </a:fld>
            <a:endParaRPr lang="en-US"/>
          </a:p>
        </p:txBody>
      </p:sp>
    </p:spTree>
    <p:extLst>
      <p:ext uri="{BB962C8B-B14F-4D97-AF65-F5344CB8AC3E}">
        <p14:creationId xmlns:p14="http://schemas.microsoft.com/office/powerpoint/2010/main" val="2965010945"/>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7.sv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youtube.com/watch?v=Sd9MZdB1ItU"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9.svg"/><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youtube.com/watch?v=QlmEfeC1DO4"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image" Target="../media/image9.svg"/><Relationship Id="rId4" Type="http://schemas.openxmlformats.org/officeDocument/2006/relationships/image" Target="../media/image8.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hyperlink" Target="https://www.youtube.com/watch?v=pPIhAm_WGbQ"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hyperlink" Target="https://www.youtube.com/watch?v=HnJ1bqXUnIM"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s://www.youtube.com/watch?v=m2eINI4WXkc"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s://www.youtube.com/watch?v=xVRV6of6Rx4"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5.sv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7.sv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1D2945-6CDC-19D6-AACA-5D0714144DF0}"/>
              </a:ext>
            </a:extLst>
          </p:cNvPr>
          <p:cNvSpPr>
            <a:spLocks noGrp="1"/>
          </p:cNvSpPr>
          <p:nvPr>
            <p:ph idx="1"/>
          </p:nvPr>
        </p:nvSpPr>
        <p:spPr>
          <a:xfrm>
            <a:off x="838199" y="301658"/>
            <a:ext cx="10761617" cy="5875305"/>
          </a:xfrm>
        </p:spPr>
        <p:txBody>
          <a:bodyPr>
            <a:normAutofit lnSpcReduction="10000"/>
          </a:bodyPr>
          <a:lstStyle/>
          <a:p>
            <a:r>
              <a:rPr lang="en-US" sz="4800" dirty="0"/>
              <a:t>HIDDEN SLIDE</a:t>
            </a:r>
          </a:p>
          <a:p>
            <a:endParaRPr lang="en-US" sz="4800" dirty="0"/>
          </a:p>
          <a:p>
            <a:pPr marL="0" indent="0">
              <a:buNone/>
            </a:pPr>
            <a:r>
              <a:rPr lang="en-US" sz="6000" b="1" dirty="0">
                <a:solidFill>
                  <a:schemeClr val="bg1"/>
                </a:solidFill>
                <a:highlight>
                  <a:srgbClr val="FFFF00"/>
                </a:highlight>
              </a:rPr>
              <a:t>NOTE TO SERVICE PROVIDERS- PLEASE READ SLIDES 2 and 3 YOURSELF </a:t>
            </a:r>
          </a:p>
          <a:p>
            <a:pPr marL="0" indent="0">
              <a:buNone/>
            </a:pPr>
            <a:r>
              <a:rPr lang="en-US" sz="6000" b="1" dirty="0">
                <a:solidFill>
                  <a:schemeClr val="bg1"/>
                </a:solidFill>
                <a:highlight>
                  <a:srgbClr val="FFFF00"/>
                </a:highlight>
              </a:rPr>
              <a:t>BEFORE BEGINNING INSTRUCTION </a:t>
            </a:r>
          </a:p>
          <a:p>
            <a:endParaRPr lang="en-US" sz="4800" dirty="0"/>
          </a:p>
          <a:p>
            <a:endParaRPr lang="en-US" dirty="0">
              <a:solidFill>
                <a:srgbClr val="FF0000"/>
              </a:solidFill>
            </a:endParaRPr>
          </a:p>
        </p:txBody>
      </p:sp>
    </p:spTree>
    <p:extLst>
      <p:ext uri="{BB962C8B-B14F-4D97-AF65-F5344CB8AC3E}">
        <p14:creationId xmlns:p14="http://schemas.microsoft.com/office/powerpoint/2010/main" val="2516456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51924-9F58-C17A-8441-BDE72BC435CC}"/>
              </a:ext>
            </a:extLst>
          </p:cNvPr>
          <p:cNvSpPr>
            <a:spLocks noGrp="1"/>
          </p:cNvSpPr>
          <p:nvPr>
            <p:ph type="title"/>
          </p:nvPr>
        </p:nvSpPr>
        <p:spPr/>
        <p:txBody>
          <a:bodyPr/>
          <a:lstStyle/>
          <a:p>
            <a:r>
              <a:rPr lang="en-US" dirty="0"/>
              <a:t>Hidden slide- for SP only </a:t>
            </a:r>
          </a:p>
        </p:txBody>
      </p:sp>
      <p:sp>
        <p:nvSpPr>
          <p:cNvPr id="3" name="Content Placeholder 2">
            <a:extLst>
              <a:ext uri="{FF2B5EF4-FFF2-40B4-BE49-F238E27FC236}">
                <a16:creationId xmlns:a16="http://schemas.microsoft.com/office/drawing/2014/main" id="{2C95F88B-59F0-98F0-9E3E-97A140FAD899}"/>
              </a:ext>
            </a:extLst>
          </p:cNvPr>
          <p:cNvSpPr>
            <a:spLocks noGrp="1"/>
          </p:cNvSpPr>
          <p:nvPr>
            <p:ph idx="1"/>
          </p:nvPr>
        </p:nvSpPr>
        <p:spPr/>
        <p:txBody>
          <a:bodyPr>
            <a:normAutofit lnSpcReduction="10000"/>
          </a:bodyPr>
          <a:lstStyle/>
          <a:p>
            <a:pPr marL="0" indent="0">
              <a:buNone/>
            </a:pPr>
            <a:r>
              <a:rPr lang="en-US" sz="3600" dirty="0"/>
              <a:t>Hang up chart paper with all 6 thinking skills </a:t>
            </a:r>
          </a:p>
          <a:p>
            <a:pPr marL="0" indent="0">
              <a:buNone/>
            </a:pPr>
            <a:endParaRPr lang="en-US" sz="3600" dirty="0"/>
          </a:p>
          <a:p>
            <a:pPr marL="0" indent="0">
              <a:buNone/>
            </a:pPr>
            <a:r>
              <a:rPr lang="en-US" sz="3600" dirty="0"/>
              <a:t>Have participants use sticky notes to describe each of the 6 skills  (their own words) and place sticky notes on chart paper</a:t>
            </a:r>
          </a:p>
          <a:p>
            <a:pPr marL="0" indent="0">
              <a:buNone/>
            </a:pPr>
            <a:endParaRPr lang="en-US" sz="3600" dirty="0"/>
          </a:p>
          <a:p>
            <a:pPr marL="0" indent="0">
              <a:buNone/>
            </a:pPr>
            <a:r>
              <a:rPr lang="en-US" sz="3600" dirty="0"/>
              <a:t>Review and discuss as a group to round out additional ideas </a:t>
            </a:r>
          </a:p>
          <a:p>
            <a:pPr marL="0" indent="0">
              <a:buNone/>
            </a:pPr>
            <a:endParaRPr lang="en-US" dirty="0"/>
          </a:p>
        </p:txBody>
      </p:sp>
    </p:spTree>
    <p:extLst>
      <p:ext uri="{BB962C8B-B14F-4D97-AF65-F5344CB8AC3E}">
        <p14:creationId xmlns:p14="http://schemas.microsoft.com/office/powerpoint/2010/main" val="11118592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9E33C744-9535-5D7C-8E3E-911862E98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340" y="0"/>
            <a:ext cx="2039460" cy="628250"/>
          </a:xfrm>
          <a:prstGeom prst="rect">
            <a:avLst/>
          </a:prstGeom>
        </p:spPr>
      </p:pic>
      <p:sp>
        <p:nvSpPr>
          <p:cNvPr id="2" name="TextBox 1">
            <a:extLst>
              <a:ext uri="{FF2B5EF4-FFF2-40B4-BE49-F238E27FC236}">
                <a16:creationId xmlns:a16="http://schemas.microsoft.com/office/drawing/2014/main" id="{B208EAFD-D5A5-F8AE-D216-790F9E6F55D5}"/>
              </a:ext>
            </a:extLst>
          </p:cNvPr>
          <p:cNvSpPr txBox="1"/>
          <p:nvPr/>
        </p:nvSpPr>
        <p:spPr>
          <a:xfrm>
            <a:off x="655768" y="628250"/>
            <a:ext cx="9596487" cy="7571303"/>
          </a:xfrm>
          <a:prstGeom prst="rect">
            <a:avLst/>
          </a:prstGeom>
          <a:noFill/>
        </p:spPr>
        <p:txBody>
          <a:bodyPr wrap="square" rtlCol="0">
            <a:spAutoFit/>
          </a:bodyPr>
          <a:lstStyle/>
          <a:p>
            <a:r>
              <a:rPr lang="en-US" sz="3600" dirty="0"/>
              <a:t>These 6 thinking skills are often connected- rarely do you need to do just one of these skills.  For example…</a:t>
            </a:r>
          </a:p>
          <a:p>
            <a:endParaRPr lang="en-US" sz="3600" dirty="0"/>
          </a:p>
          <a:p>
            <a:pPr marL="571500" indent="-571500">
              <a:buFont typeface="Arial" panose="020B0604020202020204" pitchFamily="34" charset="0"/>
              <a:buChar char="•"/>
            </a:pPr>
            <a:r>
              <a:rPr lang="en-US" sz="3600" dirty="0"/>
              <a:t>to make a decision, you often have to find information and think critically about it</a:t>
            </a:r>
          </a:p>
          <a:p>
            <a:pPr marL="571500" indent="-571500">
              <a:buFont typeface="Arial" panose="020B0604020202020204" pitchFamily="34" charset="0"/>
              <a:buChar char="•"/>
            </a:pPr>
            <a:endParaRPr lang="en-US" sz="3600" dirty="0"/>
          </a:p>
          <a:p>
            <a:pPr marL="571500" indent="-571500">
              <a:buFont typeface="Arial" panose="020B0604020202020204" pitchFamily="34" charset="0"/>
              <a:buChar char="•"/>
            </a:pPr>
            <a:r>
              <a:rPr lang="en-US" sz="3600" dirty="0"/>
              <a:t>when you plan and organize, often you have to problem solve. </a:t>
            </a:r>
          </a:p>
          <a:p>
            <a:endParaRPr lang="en-US" sz="3600" dirty="0"/>
          </a:p>
          <a:p>
            <a:r>
              <a:rPr lang="en-US" sz="3600" dirty="0"/>
              <a:t>These 6 skills depend on one another closely</a:t>
            </a:r>
          </a:p>
          <a:p>
            <a:endParaRPr lang="en-US" sz="3600" dirty="0"/>
          </a:p>
          <a:p>
            <a:endParaRPr lang="en-US" sz="3600" dirty="0"/>
          </a:p>
          <a:p>
            <a:endParaRPr lang="en-US" dirty="0"/>
          </a:p>
        </p:txBody>
      </p:sp>
    </p:spTree>
    <p:extLst>
      <p:ext uri="{BB962C8B-B14F-4D97-AF65-F5344CB8AC3E}">
        <p14:creationId xmlns:p14="http://schemas.microsoft.com/office/powerpoint/2010/main" val="2563048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1000"/>
                                        <p:tgtEl>
                                          <p:spTgt spid="2">
                                            <p:txEl>
                                              <p:pRg st="2" end="2"/>
                                            </p:txEl>
                                          </p:spTgt>
                                        </p:tgtEl>
                                      </p:cBhvr>
                                    </p:animEffect>
                                    <p:anim calcmode="lin" valueType="num">
                                      <p:cBhvr>
                                        <p:cTn id="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4" end="4"/>
                                            </p:txEl>
                                          </p:spTgt>
                                        </p:tgtEl>
                                        <p:attrNameLst>
                                          <p:attrName>style.visibility</p:attrName>
                                        </p:attrNameLst>
                                      </p:cBhvr>
                                      <p:to>
                                        <p:strVal val="visible"/>
                                      </p:to>
                                    </p:set>
                                    <p:animEffect transition="in" filter="fade">
                                      <p:cBhvr>
                                        <p:cTn id="14" dur="1000"/>
                                        <p:tgtEl>
                                          <p:spTgt spid="2">
                                            <p:txEl>
                                              <p:pRg st="4" end="4"/>
                                            </p:txEl>
                                          </p:spTgt>
                                        </p:tgtEl>
                                      </p:cBhvr>
                                    </p:animEffect>
                                    <p:anim calcmode="lin" valueType="num">
                                      <p:cBhvr>
                                        <p:cTn id="1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animEffect transition="in" filter="fade">
                                      <p:cBhvr>
                                        <p:cTn id="21" dur="1000"/>
                                        <p:tgtEl>
                                          <p:spTgt spid="2">
                                            <p:txEl>
                                              <p:pRg st="6" end="6"/>
                                            </p:txEl>
                                          </p:spTgt>
                                        </p:tgtEl>
                                      </p:cBhvr>
                                    </p:animEffect>
                                    <p:anim calcmode="lin" valueType="num">
                                      <p:cBhvr>
                                        <p:cTn id="22"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0FF67F43-9613-8423-D227-49BA690D622D}"/>
              </a:ext>
            </a:extLst>
          </p:cNvPr>
          <p:cNvSpPr txBox="1"/>
          <p:nvPr/>
        </p:nvSpPr>
        <p:spPr>
          <a:xfrm>
            <a:off x="6746628" y="471340"/>
            <a:ext cx="4645250" cy="5816337"/>
          </a:xfrm>
          <a:prstGeom prst="rect">
            <a:avLst/>
          </a:prstGeom>
        </p:spPr>
        <p:txBody>
          <a:bodyPr vert="horz" lIns="91440" tIns="45720" rIns="91440" bIns="45720" rtlCol="0" anchor="b">
            <a:normAutofit/>
          </a:bodyPr>
          <a:lstStyle/>
          <a:p>
            <a:pPr defTabSz="914400">
              <a:lnSpc>
                <a:spcPct val="90000"/>
              </a:lnSpc>
              <a:spcBef>
                <a:spcPct val="0"/>
              </a:spcBef>
              <a:spcAft>
                <a:spcPts val="600"/>
              </a:spcAft>
            </a:pPr>
            <a:r>
              <a:rPr lang="en-US" sz="4400" kern="1200" dirty="0">
                <a:solidFill>
                  <a:schemeClr val="bg1"/>
                </a:solidFill>
                <a:latin typeface="+mj-lt"/>
                <a:ea typeface="+mj-ea"/>
                <a:cs typeface="+mj-cs"/>
              </a:rPr>
              <a:t>Why are thinking skills important….</a:t>
            </a:r>
          </a:p>
          <a:p>
            <a:pPr defTabSz="914400">
              <a:lnSpc>
                <a:spcPct val="90000"/>
              </a:lnSpc>
              <a:spcBef>
                <a:spcPct val="0"/>
              </a:spcBef>
              <a:spcAft>
                <a:spcPts val="600"/>
              </a:spcAft>
            </a:pPr>
            <a:endParaRPr lang="en-US" sz="4400" kern="1200" dirty="0">
              <a:solidFill>
                <a:schemeClr val="bg1"/>
              </a:solidFill>
              <a:latin typeface="+mj-lt"/>
              <a:ea typeface="+mj-ea"/>
              <a:cs typeface="+mj-cs"/>
            </a:endParaRPr>
          </a:p>
          <a:p>
            <a:pPr defTabSz="914400">
              <a:lnSpc>
                <a:spcPct val="90000"/>
              </a:lnSpc>
              <a:spcBef>
                <a:spcPct val="0"/>
              </a:spcBef>
              <a:spcAft>
                <a:spcPts val="600"/>
              </a:spcAft>
            </a:pPr>
            <a:r>
              <a:rPr lang="en-US" sz="4400" b="1" kern="1200" dirty="0">
                <a:solidFill>
                  <a:schemeClr val="bg1"/>
                </a:solidFill>
                <a:latin typeface="+mj-lt"/>
                <a:ea typeface="+mj-ea"/>
                <a:cs typeface="+mj-cs"/>
              </a:rPr>
              <a:t>to a business?</a:t>
            </a:r>
          </a:p>
          <a:p>
            <a:pPr defTabSz="914400">
              <a:lnSpc>
                <a:spcPct val="90000"/>
              </a:lnSpc>
              <a:spcBef>
                <a:spcPct val="0"/>
              </a:spcBef>
              <a:spcAft>
                <a:spcPts val="600"/>
              </a:spcAft>
            </a:pPr>
            <a:endParaRPr lang="en-US" sz="4400" b="1" kern="1200" dirty="0">
              <a:solidFill>
                <a:schemeClr val="bg1"/>
              </a:solidFill>
              <a:latin typeface="+mj-lt"/>
              <a:ea typeface="+mj-ea"/>
              <a:cs typeface="+mj-cs"/>
            </a:endParaRPr>
          </a:p>
          <a:p>
            <a:pPr defTabSz="914400">
              <a:lnSpc>
                <a:spcPct val="90000"/>
              </a:lnSpc>
              <a:spcBef>
                <a:spcPct val="0"/>
              </a:spcBef>
              <a:spcAft>
                <a:spcPts val="600"/>
              </a:spcAft>
            </a:pPr>
            <a:r>
              <a:rPr lang="en-US" sz="4400" b="1" kern="1200" dirty="0">
                <a:solidFill>
                  <a:schemeClr val="bg1"/>
                </a:solidFill>
                <a:latin typeface="+mj-lt"/>
                <a:ea typeface="+mj-ea"/>
                <a:cs typeface="+mj-cs"/>
              </a:rPr>
              <a:t>outside of work?</a:t>
            </a:r>
          </a:p>
          <a:p>
            <a:pPr defTabSz="914400">
              <a:lnSpc>
                <a:spcPct val="90000"/>
              </a:lnSpc>
              <a:spcBef>
                <a:spcPct val="0"/>
              </a:spcBef>
              <a:spcAft>
                <a:spcPts val="600"/>
              </a:spcAft>
            </a:pPr>
            <a:endParaRPr lang="en-US" sz="2900" kern="1200" dirty="0">
              <a:solidFill>
                <a:schemeClr val="bg1"/>
              </a:solidFill>
              <a:latin typeface="+mj-lt"/>
              <a:ea typeface="+mj-ea"/>
              <a:cs typeface="+mj-cs"/>
            </a:endParaRPr>
          </a:p>
        </p:txBody>
      </p:sp>
      <p:sp>
        <p:nvSpPr>
          <p:cNvPr id="30" name="Freeform: Shape 29">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Freeform: Shape 31">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Graphic 3" descr="Speech outline">
            <a:extLst>
              <a:ext uri="{FF2B5EF4-FFF2-40B4-BE49-F238E27FC236}">
                <a16:creationId xmlns:a16="http://schemas.microsoft.com/office/drawing/2014/main" id="{309E679A-C3B0-4784-B93E-E3C5D60ED81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9382" y="720993"/>
            <a:ext cx="4047843" cy="4047843"/>
          </a:xfrm>
          <a:prstGeom prst="rect">
            <a:avLst/>
          </a:prstGeom>
        </p:spPr>
      </p:pic>
      <p:pic>
        <p:nvPicPr>
          <p:cNvPr id="5" name="Picture 4" descr="Logo&#10;&#10;Description automatically generated">
            <a:extLst>
              <a:ext uri="{FF2B5EF4-FFF2-40B4-BE49-F238E27FC236}">
                <a16:creationId xmlns:a16="http://schemas.microsoft.com/office/drawing/2014/main" id="{9E33C744-9535-5D7C-8E3E-911862E98D1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340" y="0"/>
            <a:ext cx="2039460" cy="628250"/>
          </a:xfrm>
          <a:prstGeom prst="rect">
            <a:avLst/>
          </a:prstGeom>
        </p:spPr>
      </p:pic>
    </p:spTree>
    <p:extLst>
      <p:ext uri="{BB962C8B-B14F-4D97-AF65-F5344CB8AC3E}">
        <p14:creationId xmlns:p14="http://schemas.microsoft.com/office/powerpoint/2010/main" val="337286539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1000"/>
                                        <p:tgtEl>
                                          <p:spTgt spid="2">
                                            <p:txEl>
                                              <p:pRg st="2" end="2"/>
                                            </p:txEl>
                                          </p:spTgt>
                                        </p:tgtEl>
                                      </p:cBhvr>
                                    </p:animEffect>
                                    <p:anim calcmode="lin" valueType="num">
                                      <p:cBhvr>
                                        <p:cTn id="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4" end="4"/>
                                            </p:txEl>
                                          </p:spTgt>
                                        </p:tgtEl>
                                        <p:attrNameLst>
                                          <p:attrName>style.visibility</p:attrName>
                                        </p:attrNameLst>
                                      </p:cBhvr>
                                      <p:to>
                                        <p:strVal val="visible"/>
                                      </p:to>
                                    </p:set>
                                    <p:animEffect transition="in" filter="fade">
                                      <p:cBhvr>
                                        <p:cTn id="14" dur="1000"/>
                                        <p:tgtEl>
                                          <p:spTgt spid="2">
                                            <p:txEl>
                                              <p:pRg st="4" end="4"/>
                                            </p:txEl>
                                          </p:spTgt>
                                        </p:tgtEl>
                                      </p:cBhvr>
                                    </p:animEffect>
                                    <p:anim calcmode="lin" valueType="num">
                                      <p:cBhvr>
                                        <p:cTn id="1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9E33C744-9535-5D7C-8E3E-911862E98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340" y="0"/>
            <a:ext cx="2039460" cy="628250"/>
          </a:xfrm>
          <a:prstGeom prst="rect">
            <a:avLst/>
          </a:prstGeom>
        </p:spPr>
      </p:pic>
      <p:sp>
        <p:nvSpPr>
          <p:cNvPr id="2" name="TextBox 1">
            <a:extLst>
              <a:ext uri="{FF2B5EF4-FFF2-40B4-BE49-F238E27FC236}">
                <a16:creationId xmlns:a16="http://schemas.microsoft.com/office/drawing/2014/main" id="{0FF67F43-9613-8423-D227-49BA690D622D}"/>
              </a:ext>
            </a:extLst>
          </p:cNvPr>
          <p:cNvSpPr txBox="1"/>
          <p:nvPr/>
        </p:nvSpPr>
        <p:spPr>
          <a:xfrm>
            <a:off x="829559" y="1213008"/>
            <a:ext cx="8814061" cy="4431983"/>
          </a:xfrm>
          <a:prstGeom prst="rect">
            <a:avLst/>
          </a:prstGeom>
          <a:noFill/>
        </p:spPr>
        <p:txBody>
          <a:bodyPr wrap="square" rtlCol="0">
            <a:spAutoFit/>
          </a:bodyPr>
          <a:lstStyle/>
          <a:p>
            <a:r>
              <a:rPr lang="en-US" sz="4400" dirty="0"/>
              <a:t>Can you think of an example of a workplace or life task that depends on thinking skills?</a:t>
            </a:r>
          </a:p>
          <a:p>
            <a:endParaRPr lang="en-US" sz="4400" dirty="0"/>
          </a:p>
          <a:p>
            <a:r>
              <a:rPr lang="en-US" sz="4400" dirty="0"/>
              <a:t>What specific thinking skills are needed to perform that task?</a:t>
            </a:r>
          </a:p>
          <a:p>
            <a:endParaRPr lang="en-US" dirty="0"/>
          </a:p>
        </p:txBody>
      </p:sp>
    </p:spTree>
    <p:extLst>
      <p:ext uri="{BB962C8B-B14F-4D97-AF65-F5344CB8AC3E}">
        <p14:creationId xmlns:p14="http://schemas.microsoft.com/office/powerpoint/2010/main" val="27243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222E5-6378-BBA4-6D79-21A3480ADBA1}"/>
              </a:ext>
            </a:extLst>
          </p:cNvPr>
          <p:cNvSpPr>
            <a:spLocks noGrp="1"/>
          </p:cNvSpPr>
          <p:nvPr>
            <p:ph type="title"/>
          </p:nvPr>
        </p:nvSpPr>
        <p:spPr>
          <a:xfrm>
            <a:off x="838200" y="2766218"/>
            <a:ext cx="10515600" cy="1325563"/>
          </a:xfrm>
        </p:spPr>
        <p:txBody>
          <a:bodyPr>
            <a:noAutofit/>
          </a:bodyPr>
          <a:lstStyle/>
          <a:p>
            <a:pPr algn="ctr"/>
            <a:r>
              <a:rPr lang="en-US" sz="9600" b="1" dirty="0"/>
              <a:t>Problem Solving </a:t>
            </a:r>
          </a:p>
        </p:txBody>
      </p:sp>
      <p:sp>
        <p:nvSpPr>
          <p:cNvPr id="3" name="Content Placeholder 2">
            <a:extLst>
              <a:ext uri="{FF2B5EF4-FFF2-40B4-BE49-F238E27FC236}">
                <a16:creationId xmlns:a16="http://schemas.microsoft.com/office/drawing/2014/main" id="{C5F240A0-D5E9-CD74-4EA8-BE616EEA9263}"/>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0778654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9E33C744-9535-5D7C-8E3E-911862E98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340" y="0"/>
            <a:ext cx="2039460" cy="628250"/>
          </a:xfrm>
          <a:prstGeom prst="rect">
            <a:avLst/>
          </a:prstGeom>
        </p:spPr>
      </p:pic>
      <p:sp>
        <p:nvSpPr>
          <p:cNvPr id="2" name="TextBox 1">
            <a:extLst>
              <a:ext uri="{FF2B5EF4-FFF2-40B4-BE49-F238E27FC236}">
                <a16:creationId xmlns:a16="http://schemas.microsoft.com/office/drawing/2014/main" id="{3076F5A3-A794-1E31-74FE-252C78305E2C}"/>
              </a:ext>
            </a:extLst>
          </p:cNvPr>
          <p:cNvSpPr txBox="1"/>
          <p:nvPr/>
        </p:nvSpPr>
        <p:spPr>
          <a:xfrm>
            <a:off x="679938" y="867508"/>
            <a:ext cx="10996247" cy="5509200"/>
          </a:xfrm>
          <a:prstGeom prst="rect">
            <a:avLst/>
          </a:prstGeom>
          <a:noFill/>
        </p:spPr>
        <p:txBody>
          <a:bodyPr wrap="square" rtlCol="0">
            <a:spAutoFit/>
          </a:bodyPr>
          <a:lstStyle/>
          <a:p>
            <a:r>
              <a:rPr lang="en-US" sz="4000" dirty="0"/>
              <a:t>Problem Solving-</a:t>
            </a:r>
          </a:p>
          <a:p>
            <a:r>
              <a:rPr lang="en-US" sz="4000" dirty="0"/>
              <a:t>Finding a solution to a challenge and ensuring you get the outcome you want</a:t>
            </a:r>
          </a:p>
          <a:p>
            <a:endParaRPr lang="en-US" sz="2200" dirty="0"/>
          </a:p>
          <a:p>
            <a:pPr marL="0" marR="0">
              <a:spcBef>
                <a:spcPts val="1200"/>
              </a:spcBef>
              <a:spcAft>
                <a:spcPts val="800"/>
              </a:spcAft>
            </a:pPr>
            <a:r>
              <a:rPr lang="en-US" sz="4000" dirty="0">
                <a:effectLst/>
                <a:ea typeface="Calibri" panose="020F0502020204030204" pitchFamily="34" charset="0"/>
                <a:cs typeface="Times New Roman" panose="02020603050405020304" pitchFamily="18" charset="0"/>
              </a:rPr>
              <a:t>Step 1- define what the problem is</a:t>
            </a:r>
          </a:p>
          <a:p>
            <a:pPr marL="0" marR="0">
              <a:spcBef>
                <a:spcPts val="1200"/>
              </a:spcBef>
              <a:spcAft>
                <a:spcPts val="800"/>
              </a:spcAft>
            </a:pPr>
            <a:r>
              <a:rPr lang="en-US" sz="4000" dirty="0">
                <a:effectLst/>
                <a:ea typeface="Calibri" panose="020F0502020204030204" pitchFamily="34" charset="0"/>
                <a:cs typeface="Times New Roman" panose="02020603050405020304" pitchFamily="18" charset="0"/>
              </a:rPr>
              <a:t>Step 2- consider possible solutions</a:t>
            </a:r>
          </a:p>
          <a:p>
            <a:pPr marL="0" marR="0">
              <a:spcBef>
                <a:spcPts val="1200"/>
              </a:spcBef>
              <a:spcAft>
                <a:spcPts val="800"/>
              </a:spcAft>
            </a:pPr>
            <a:r>
              <a:rPr lang="en-US" sz="4000" dirty="0">
                <a:effectLst/>
                <a:ea typeface="Calibri" panose="020F0502020204030204" pitchFamily="34" charset="0"/>
                <a:cs typeface="Times New Roman" panose="02020603050405020304" pitchFamily="18" charset="0"/>
              </a:rPr>
              <a:t>Step 3- choose a solution </a:t>
            </a:r>
          </a:p>
          <a:p>
            <a:endParaRPr lang="en-US" sz="4000" dirty="0"/>
          </a:p>
        </p:txBody>
      </p:sp>
    </p:spTree>
    <p:extLst>
      <p:ext uri="{BB962C8B-B14F-4D97-AF65-F5344CB8AC3E}">
        <p14:creationId xmlns:p14="http://schemas.microsoft.com/office/powerpoint/2010/main" val="1723613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3" end="3"/>
                                            </p:txEl>
                                          </p:spTgt>
                                        </p:tgtEl>
                                        <p:attrNameLst>
                                          <p:attrName>style.visibility</p:attrName>
                                        </p:attrNameLst>
                                      </p:cBhvr>
                                      <p:to>
                                        <p:strVal val="visible"/>
                                      </p:to>
                                    </p:set>
                                    <p:animEffect transition="in" filter="fade">
                                      <p:cBhvr>
                                        <p:cTn id="14" dur="1000"/>
                                        <p:tgtEl>
                                          <p:spTgt spid="2">
                                            <p:txEl>
                                              <p:pRg st="3" end="3"/>
                                            </p:txEl>
                                          </p:spTgt>
                                        </p:tgtEl>
                                      </p:cBhvr>
                                    </p:animEffect>
                                    <p:anim calcmode="lin" valueType="num">
                                      <p:cBhvr>
                                        <p:cTn id="1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Effect transition="in" filter="fade">
                                      <p:cBhvr>
                                        <p:cTn id="21" dur="1000"/>
                                        <p:tgtEl>
                                          <p:spTgt spid="2">
                                            <p:txEl>
                                              <p:pRg st="4" end="4"/>
                                            </p:txEl>
                                          </p:spTgt>
                                        </p:tgtEl>
                                      </p:cBhvr>
                                    </p:animEffect>
                                    <p:anim calcmode="lin" valueType="num">
                                      <p:cBhvr>
                                        <p:cTn id="22"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5" end="5"/>
                                            </p:txEl>
                                          </p:spTgt>
                                        </p:tgtEl>
                                        <p:attrNameLst>
                                          <p:attrName>style.visibility</p:attrName>
                                        </p:attrNameLst>
                                      </p:cBhvr>
                                      <p:to>
                                        <p:strVal val="visible"/>
                                      </p:to>
                                    </p:set>
                                    <p:animEffect transition="in" filter="fade">
                                      <p:cBhvr>
                                        <p:cTn id="28" dur="1000"/>
                                        <p:tgtEl>
                                          <p:spTgt spid="2">
                                            <p:txEl>
                                              <p:pRg st="5" end="5"/>
                                            </p:txEl>
                                          </p:spTgt>
                                        </p:tgtEl>
                                      </p:cBhvr>
                                    </p:animEffect>
                                    <p:anim calcmode="lin" valueType="num">
                                      <p:cBhvr>
                                        <p:cTn id="29"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1F3BD-EF46-E5B6-3DD4-26DEDB5D11A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0D31ED9-84FF-8721-09CB-C9B7D57EB9A6}"/>
              </a:ext>
            </a:extLst>
          </p:cNvPr>
          <p:cNvSpPr>
            <a:spLocks noGrp="1"/>
          </p:cNvSpPr>
          <p:nvPr>
            <p:ph idx="1"/>
          </p:nvPr>
        </p:nvSpPr>
        <p:spPr/>
        <p:txBody>
          <a:bodyPr/>
          <a:lstStyle/>
          <a:p>
            <a:pPr marL="0" marR="0">
              <a:spcBef>
                <a:spcPts val="1200"/>
              </a:spcBef>
              <a:spcAft>
                <a:spcPts val="800"/>
              </a:spcAft>
            </a:pPr>
            <a:r>
              <a:rPr lang="en-US" sz="4000" dirty="0">
                <a:effectLst/>
                <a:ea typeface="Calibri" panose="020F0502020204030204" pitchFamily="34" charset="0"/>
                <a:cs typeface="Times New Roman" panose="02020603050405020304" pitchFamily="18" charset="0"/>
              </a:rPr>
              <a:t>Step 4- try your solution</a:t>
            </a:r>
          </a:p>
          <a:p>
            <a:pPr marL="0" marR="0">
              <a:spcBef>
                <a:spcPts val="1200"/>
              </a:spcBef>
              <a:spcAft>
                <a:spcPts val="800"/>
              </a:spcAft>
            </a:pPr>
            <a:r>
              <a:rPr lang="en-US" sz="4000" dirty="0">
                <a:effectLst/>
                <a:ea typeface="Calibri" panose="020F0502020204030204" pitchFamily="34" charset="0"/>
                <a:cs typeface="Times New Roman" panose="02020603050405020304" pitchFamily="18" charset="0"/>
              </a:rPr>
              <a:t>Step 5- evaluate the results of your choice </a:t>
            </a:r>
          </a:p>
          <a:p>
            <a:pPr marL="0" marR="0">
              <a:spcBef>
                <a:spcPts val="1200"/>
              </a:spcBef>
              <a:spcAft>
                <a:spcPts val="800"/>
              </a:spcAft>
            </a:pPr>
            <a:r>
              <a:rPr lang="en-US" sz="4000" dirty="0">
                <a:effectLst/>
                <a:ea typeface="Calibri" panose="020F0502020204030204" pitchFamily="34" charset="0"/>
                <a:cs typeface="Times New Roman" panose="02020603050405020304" pitchFamily="18" charset="0"/>
              </a:rPr>
              <a:t>Step 6- what do you do if your solution didn’t work out?</a:t>
            </a:r>
          </a:p>
          <a:p>
            <a:endParaRPr lang="en-US" dirty="0"/>
          </a:p>
        </p:txBody>
      </p:sp>
    </p:spTree>
    <p:extLst>
      <p:ext uri="{BB962C8B-B14F-4D97-AF65-F5344CB8AC3E}">
        <p14:creationId xmlns:p14="http://schemas.microsoft.com/office/powerpoint/2010/main" val="2984829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10117C-DE8A-BB22-4EF2-D5B697F6C51E}"/>
              </a:ext>
            </a:extLst>
          </p:cNvPr>
          <p:cNvSpPr>
            <a:spLocks noGrp="1"/>
          </p:cNvSpPr>
          <p:nvPr>
            <p:ph type="title"/>
          </p:nvPr>
        </p:nvSpPr>
        <p:spPr/>
        <p:txBody>
          <a:bodyPr>
            <a:normAutofit/>
          </a:bodyPr>
          <a:lstStyle/>
          <a:p>
            <a:r>
              <a:rPr lang="en-US" dirty="0"/>
              <a:t>Video Link	 Problem Solving  3min video</a:t>
            </a:r>
            <a:br>
              <a:rPr lang="en-US" dirty="0"/>
            </a:br>
            <a:r>
              <a:rPr lang="en-US" dirty="0"/>
              <a:t>	</a:t>
            </a:r>
          </a:p>
        </p:txBody>
      </p:sp>
      <p:sp>
        <p:nvSpPr>
          <p:cNvPr id="3" name="Content Placeholder 2">
            <a:extLst>
              <a:ext uri="{FF2B5EF4-FFF2-40B4-BE49-F238E27FC236}">
                <a16:creationId xmlns:a16="http://schemas.microsoft.com/office/drawing/2014/main" id="{A350EC28-730B-11B8-F82B-F4894EF7CCF0}"/>
              </a:ext>
            </a:extLst>
          </p:cNvPr>
          <p:cNvSpPr>
            <a:spLocks noGrp="1"/>
          </p:cNvSpPr>
          <p:nvPr>
            <p:ph idx="1"/>
          </p:nvPr>
        </p:nvSpPr>
        <p:spPr/>
        <p:txBody>
          <a:bodyPr/>
          <a:lstStyle/>
          <a:p>
            <a:r>
              <a:rPr lang="en-US" dirty="0">
                <a:hlinkClick r:id="rId3"/>
              </a:rPr>
              <a:t>https://www.youtube.com/watch?v=Sd9MZdB1ItU</a:t>
            </a:r>
            <a:endParaRPr lang="en-US" dirty="0"/>
          </a:p>
          <a:p>
            <a:endParaRPr lang="en-US" dirty="0"/>
          </a:p>
        </p:txBody>
      </p:sp>
    </p:spTree>
    <p:extLst>
      <p:ext uri="{BB962C8B-B14F-4D97-AF65-F5344CB8AC3E}">
        <p14:creationId xmlns:p14="http://schemas.microsoft.com/office/powerpoint/2010/main" val="19152771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22B2A64-2A3E-FB8D-44D9-1729E0B869AE}"/>
              </a:ext>
            </a:extLst>
          </p:cNvPr>
          <p:cNvSpPr txBox="1"/>
          <p:nvPr/>
        </p:nvSpPr>
        <p:spPr>
          <a:xfrm>
            <a:off x="6537023" y="314125"/>
            <a:ext cx="5006336" cy="1325563"/>
          </a:xfrm>
          <a:prstGeom prst="rect">
            <a:avLst/>
          </a:prstGeom>
        </p:spPr>
        <p:txBody>
          <a:bodyPr vert="horz" lIns="91440" tIns="45720" rIns="91440" bIns="45720" rtlCol="0" anchor="ctr">
            <a:noAutofit/>
          </a:bodyPr>
          <a:lstStyle/>
          <a:p>
            <a:pPr defTabSz="914400">
              <a:lnSpc>
                <a:spcPct val="90000"/>
              </a:lnSpc>
              <a:spcBef>
                <a:spcPct val="0"/>
              </a:spcBef>
              <a:spcAft>
                <a:spcPts val="600"/>
              </a:spcAft>
            </a:pPr>
            <a:endParaRPr lang="en-US" sz="3600" kern="1200" dirty="0">
              <a:solidFill>
                <a:schemeClr val="tx1"/>
              </a:solidFill>
              <a:latin typeface="+mj-lt"/>
              <a:ea typeface="+mj-ea"/>
              <a:cs typeface="+mj-cs"/>
            </a:endParaRPr>
          </a:p>
        </p:txBody>
      </p:sp>
      <p:sp>
        <p:nvSpPr>
          <p:cNvPr id="11" name="Freeform: Shape 10">
            <a:extLst>
              <a:ext uri="{FF2B5EF4-FFF2-40B4-BE49-F238E27FC236}">
                <a16:creationId xmlns:a16="http://schemas.microsoft.com/office/drawing/2014/main" id="{4F74D28C-3268-4E35-8EE1-D92CB4A85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58D44E42-C462-4105-BC86-FE75B4E3C4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C3F603A3-6CAA-4D36-2C69-04C211C6B030}"/>
              </a:ext>
            </a:extLst>
          </p:cNvPr>
          <p:cNvSpPr txBox="1"/>
          <p:nvPr/>
        </p:nvSpPr>
        <p:spPr>
          <a:xfrm>
            <a:off x="6096000" y="2026778"/>
            <a:ext cx="5731759" cy="4517097"/>
          </a:xfrm>
          <a:prstGeom prst="rect">
            <a:avLst/>
          </a:prstGeom>
        </p:spPr>
        <p:txBody>
          <a:bodyPr vert="horz" lIns="91440" tIns="45720" rIns="91440" bIns="45720" rtlCol="0" anchor="t">
            <a:normAutofit/>
          </a:bodyPr>
          <a:lstStyle/>
          <a:p>
            <a:pPr indent="-228600" defTabSz="914400">
              <a:lnSpc>
                <a:spcPct val="90000"/>
              </a:lnSpc>
              <a:spcAft>
                <a:spcPts val="600"/>
              </a:spcAft>
              <a:buFont typeface="Arial" panose="020B0604020202020204" pitchFamily="34" charset="0"/>
              <a:buChar char="•"/>
            </a:pPr>
            <a:endParaRPr lang="en-US" dirty="0"/>
          </a:p>
        </p:txBody>
      </p:sp>
      <p:pic>
        <p:nvPicPr>
          <p:cNvPr id="5" name="Picture 4" descr="Logo&#10;&#10;Description automatically generated">
            <a:extLst>
              <a:ext uri="{FF2B5EF4-FFF2-40B4-BE49-F238E27FC236}">
                <a16:creationId xmlns:a16="http://schemas.microsoft.com/office/drawing/2014/main" id="{9E33C744-9535-5D7C-8E3E-911862E98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340" y="0"/>
            <a:ext cx="2039460" cy="628250"/>
          </a:xfrm>
          <a:prstGeom prst="rect">
            <a:avLst/>
          </a:prstGeom>
        </p:spPr>
      </p:pic>
      <p:pic>
        <p:nvPicPr>
          <p:cNvPr id="4" name="Graphic 3" descr="Speech outline">
            <a:extLst>
              <a:ext uri="{FF2B5EF4-FFF2-40B4-BE49-F238E27FC236}">
                <a16:creationId xmlns:a16="http://schemas.microsoft.com/office/drawing/2014/main" id="{6BB3FCEC-51FB-9A25-BDB2-10B53AC4529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15688" y="739847"/>
            <a:ext cx="4047843" cy="4047843"/>
          </a:xfrm>
          <a:prstGeom prst="rect">
            <a:avLst/>
          </a:prstGeom>
        </p:spPr>
      </p:pic>
      <p:sp>
        <p:nvSpPr>
          <p:cNvPr id="7" name="TextBox 6">
            <a:extLst>
              <a:ext uri="{FF2B5EF4-FFF2-40B4-BE49-F238E27FC236}">
                <a16:creationId xmlns:a16="http://schemas.microsoft.com/office/drawing/2014/main" id="{EE0BB76D-AE74-5F9A-733E-4CD704753623}"/>
              </a:ext>
            </a:extLst>
          </p:cNvPr>
          <p:cNvSpPr txBox="1"/>
          <p:nvPr/>
        </p:nvSpPr>
        <p:spPr>
          <a:xfrm>
            <a:off x="6488470" y="1020909"/>
            <a:ext cx="4775142" cy="3902607"/>
          </a:xfrm>
          <a:prstGeom prst="rect">
            <a:avLst/>
          </a:prstGeom>
          <a:noFill/>
        </p:spPr>
        <p:txBody>
          <a:bodyPr wrap="square" rtlCol="0">
            <a:spAutoFit/>
          </a:bodyPr>
          <a:lstStyle/>
          <a:p>
            <a:pPr defTabSz="914400">
              <a:lnSpc>
                <a:spcPct val="90000"/>
              </a:lnSpc>
              <a:spcBef>
                <a:spcPct val="0"/>
              </a:spcBef>
              <a:spcAft>
                <a:spcPts val="600"/>
              </a:spcAft>
            </a:pPr>
            <a:r>
              <a:rPr lang="en-US" sz="4400" kern="1200" dirty="0">
                <a:latin typeface="+mj-lt"/>
                <a:ea typeface="+mj-ea"/>
                <a:cs typeface="+mj-cs"/>
              </a:rPr>
              <a:t>Have you used this process in the past? (maybe without even knowing it)?</a:t>
            </a:r>
          </a:p>
          <a:p>
            <a:pPr defTabSz="914400">
              <a:lnSpc>
                <a:spcPct val="90000"/>
              </a:lnSpc>
              <a:spcBef>
                <a:spcPct val="0"/>
              </a:spcBef>
              <a:spcAft>
                <a:spcPts val="600"/>
              </a:spcAft>
            </a:pPr>
            <a:endParaRPr lang="en-US" sz="4400" kern="1200" dirty="0">
              <a:latin typeface="+mj-lt"/>
              <a:ea typeface="+mj-ea"/>
              <a:cs typeface="+mj-cs"/>
            </a:endParaRPr>
          </a:p>
          <a:p>
            <a:pPr defTabSz="914400">
              <a:lnSpc>
                <a:spcPct val="90000"/>
              </a:lnSpc>
              <a:spcBef>
                <a:spcPct val="0"/>
              </a:spcBef>
              <a:spcAft>
                <a:spcPts val="600"/>
              </a:spcAft>
            </a:pPr>
            <a:r>
              <a:rPr lang="en-US" sz="4400" b="1" dirty="0">
                <a:latin typeface="+mj-lt"/>
                <a:ea typeface="+mj-ea"/>
                <a:cs typeface="+mj-cs"/>
              </a:rPr>
              <a:t>How did it work out?</a:t>
            </a:r>
            <a:endParaRPr lang="en-US" sz="4400" b="1" kern="1200" dirty="0">
              <a:latin typeface="+mj-lt"/>
              <a:ea typeface="+mj-ea"/>
              <a:cs typeface="+mj-cs"/>
            </a:endParaRPr>
          </a:p>
        </p:txBody>
      </p:sp>
    </p:spTree>
    <p:extLst>
      <p:ext uri="{BB962C8B-B14F-4D97-AF65-F5344CB8AC3E}">
        <p14:creationId xmlns:p14="http://schemas.microsoft.com/office/powerpoint/2010/main" val="3004764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9E33C744-9535-5D7C-8E3E-911862E98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340" y="0"/>
            <a:ext cx="2039460" cy="628250"/>
          </a:xfrm>
          <a:prstGeom prst="rect">
            <a:avLst/>
          </a:prstGeom>
        </p:spPr>
      </p:pic>
      <p:sp>
        <p:nvSpPr>
          <p:cNvPr id="2" name="TextBox 1">
            <a:extLst>
              <a:ext uri="{FF2B5EF4-FFF2-40B4-BE49-F238E27FC236}">
                <a16:creationId xmlns:a16="http://schemas.microsoft.com/office/drawing/2014/main" id="{3076F5A3-A794-1E31-74FE-252C78305E2C}"/>
              </a:ext>
            </a:extLst>
          </p:cNvPr>
          <p:cNvSpPr txBox="1"/>
          <p:nvPr/>
        </p:nvSpPr>
        <p:spPr>
          <a:xfrm>
            <a:off x="597876" y="628250"/>
            <a:ext cx="10996247" cy="7417415"/>
          </a:xfrm>
          <a:prstGeom prst="rect">
            <a:avLst/>
          </a:prstGeom>
          <a:noFill/>
        </p:spPr>
        <p:txBody>
          <a:bodyPr wrap="square" rtlCol="0">
            <a:spAutoFit/>
          </a:bodyPr>
          <a:lstStyle/>
          <a:p>
            <a:r>
              <a:rPr lang="en-US" sz="4000" dirty="0"/>
              <a:t>Benefits of following a problem solving process</a:t>
            </a:r>
          </a:p>
          <a:p>
            <a:endParaRPr lang="en-US" sz="3600" dirty="0"/>
          </a:p>
          <a:p>
            <a:r>
              <a:rPr lang="en-US" sz="3600" dirty="0"/>
              <a:t>Save time</a:t>
            </a:r>
          </a:p>
          <a:p>
            <a:r>
              <a:rPr lang="en-US" sz="3600" dirty="0"/>
              <a:t>Employers want people who can solve problems on their own</a:t>
            </a:r>
          </a:p>
          <a:p>
            <a:r>
              <a:rPr lang="en-US" sz="3600" dirty="0"/>
              <a:t>Solving problems can be a creative process and employers want creative employees</a:t>
            </a:r>
          </a:p>
          <a:p>
            <a:r>
              <a:rPr lang="en-US" sz="3600" dirty="0"/>
              <a:t>Others……</a:t>
            </a:r>
          </a:p>
          <a:p>
            <a:endParaRPr lang="en-US" sz="3600" dirty="0"/>
          </a:p>
          <a:p>
            <a:endParaRPr lang="en-US" sz="3600" dirty="0"/>
          </a:p>
          <a:p>
            <a:endParaRPr lang="en-US" sz="3600" dirty="0"/>
          </a:p>
          <a:p>
            <a:endParaRPr lang="en-US" sz="3600" dirty="0"/>
          </a:p>
          <a:p>
            <a:endParaRPr lang="en-US" sz="4000" dirty="0"/>
          </a:p>
        </p:txBody>
      </p:sp>
    </p:spTree>
    <p:extLst>
      <p:ext uri="{BB962C8B-B14F-4D97-AF65-F5344CB8AC3E}">
        <p14:creationId xmlns:p14="http://schemas.microsoft.com/office/powerpoint/2010/main" val="502788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1000"/>
                                        <p:tgtEl>
                                          <p:spTgt spid="2">
                                            <p:txEl>
                                              <p:pRg st="2" end="2"/>
                                            </p:txEl>
                                          </p:spTgt>
                                        </p:tgtEl>
                                      </p:cBhvr>
                                    </p:animEffect>
                                    <p:anim calcmode="lin" valueType="num">
                                      <p:cBhvr>
                                        <p:cTn id="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3" end="3"/>
                                            </p:txEl>
                                          </p:spTgt>
                                        </p:tgtEl>
                                        <p:attrNameLst>
                                          <p:attrName>style.visibility</p:attrName>
                                        </p:attrNameLst>
                                      </p:cBhvr>
                                      <p:to>
                                        <p:strVal val="visible"/>
                                      </p:to>
                                    </p:set>
                                    <p:animEffect transition="in" filter="fade">
                                      <p:cBhvr>
                                        <p:cTn id="14" dur="1000"/>
                                        <p:tgtEl>
                                          <p:spTgt spid="2">
                                            <p:txEl>
                                              <p:pRg st="3" end="3"/>
                                            </p:txEl>
                                          </p:spTgt>
                                        </p:tgtEl>
                                      </p:cBhvr>
                                    </p:animEffect>
                                    <p:anim calcmode="lin" valueType="num">
                                      <p:cBhvr>
                                        <p:cTn id="1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Effect transition="in" filter="fade">
                                      <p:cBhvr>
                                        <p:cTn id="21" dur="1000"/>
                                        <p:tgtEl>
                                          <p:spTgt spid="2">
                                            <p:txEl>
                                              <p:pRg st="4" end="4"/>
                                            </p:txEl>
                                          </p:spTgt>
                                        </p:tgtEl>
                                      </p:cBhvr>
                                    </p:animEffect>
                                    <p:anim calcmode="lin" valueType="num">
                                      <p:cBhvr>
                                        <p:cTn id="22"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5" end="5"/>
                                            </p:txEl>
                                          </p:spTgt>
                                        </p:tgtEl>
                                        <p:attrNameLst>
                                          <p:attrName>style.visibility</p:attrName>
                                        </p:attrNameLst>
                                      </p:cBhvr>
                                      <p:to>
                                        <p:strVal val="visible"/>
                                      </p:to>
                                    </p:set>
                                    <p:animEffect transition="in" filter="fade">
                                      <p:cBhvr>
                                        <p:cTn id="28" dur="1000"/>
                                        <p:tgtEl>
                                          <p:spTgt spid="2">
                                            <p:txEl>
                                              <p:pRg st="5" end="5"/>
                                            </p:txEl>
                                          </p:spTgt>
                                        </p:tgtEl>
                                      </p:cBhvr>
                                    </p:animEffect>
                                    <p:anim calcmode="lin" valueType="num">
                                      <p:cBhvr>
                                        <p:cTn id="29"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50C5F-7ABF-EDBD-F2DE-BB4C9B07DA3E}"/>
              </a:ext>
            </a:extLst>
          </p:cNvPr>
          <p:cNvSpPr>
            <a:spLocks noGrp="1"/>
          </p:cNvSpPr>
          <p:nvPr>
            <p:ph type="title"/>
          </p:nvPr>
        </p:nvSpPr>
        <p:spPr/>
        <p:txBody>
          <a:bodyPr/>
          <a:lstStyle/>
          <a:p>
            <a:r>
              <a:rPr lang="en-US" dirty="0"/>
              <a:t>HIDDEN SLIDE </a:t>
            </a:r>
          </a:p>
        </p:txBody>
      </p:sp>
      <p:sp>
        <p:nvSpPr>
          <p:cNvPr id="3" name="Content Placeholder 2">
            <a:extLst>
              <a:ext uri="{FF2B5EF4-FFF2-40B4-BE49-F238E27FC236}">
                <a16:creationId xmlns:a16="http://schemas.microsoft.com/office/drawing/2014/main" id="{C33FAFC4-8C5C-9475-6FA1-B35E650D5712}"/>
              </a:ext>
            </a:extLst>
          </p:cNvPr>
          <p:cNvSpPr>
            <a:spLocks noGrp="1"/>
          </p:cNvSpPr>
          <p:nvPr>
            <p:ph idx="1"/>
          </p:nvPr>
        </p:nvSpPr>
        <p:spPr/>
        <p:txBody>
          <a:bodyPr>
            <a:normAutofit fontScale="92500" lnSpcReduction="20000"/>
          </a:bodyPr>
          <a:lstStyle/>
          <a:p>
            <a:r>
              <a:rPr lang="en-US" dirty="0"/>
              <a:t>This content has been designed for you to use in a variety of situations but as with all of WEM’s content, we count on  you to make sure that the content is landing and hitting home with participants.  We can all think of times we have presented the same material and with one group it runs smoothly and participants are connecting with it, and other times, the opposite is true.  WEM counts on you to recognize those situations and adapt on the fly with participants to meet them where they are.  We’ve tried to give you ideas and examples, but do not feel you are tied to those. </a:t>
            </a:r>
          </a:p>
          <a:p>
            <a:endParaRPr lang="en-US" dirty="0"/>
          </a:p>
          <a:p>
            <a:r>
              <a:rPr lang="en-US" dirty="0"/>
              <a:t>The content is here, but don’t feel this is the end all, be all.  This is a springboard.  Jump off and show us your fancy diving skills. </a:t>
            </a:r>
          </a:p>
          <a:p>
            <a:r>
              <a:rPr lang="en-US" dirty="0"/>
              <a:t>We’ve given you a delicious cupcake- add your sprinkles and sparklers and candles to make it shine.</a:t>
            </a:r>
          </a:p>
          <a:p>
            <a:endParaRPr lang="en-US" dirty="0"/>
          </a:p>
        </p:txBody>
      </p:sp>
    </p:spTree>
    <p:extLst>
      <p:ext uri="{BB962C8B-B14F-4D97-AF65-F5344CB8AC3E}">
        <p14:creationId xmlns:p14="http://schemas.microsoft.com/office/powerpoint/2010/main" val="6994134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E1BF5-CBF6-0E50-FD3F-E58F36FFFAD8}"/>
              </a:ext>
            </a:extLst>
          </p:cNvPr>
          <p:cNvSpPr>
            <a:spLocks noGrp="1"/>
          </p:cNvSpPr>
          <p:nvPr>
            <p:ph type="title"/>
          </p:nvPr>
        </p:nvSpPr>
        <p:spPr/>
        <p:txBody>
          <a:bodyPr>
            <a:normAutofit/>
          </a:bodyPr>
          <a:lstStyle/>
          <a:p>
            <a:r>
              <a:rPr lang="en-US" sz="8800" dirty="0"/>
              <a:t>Hidden Slide</a:t>
            </a:r>
          </a:p>
        </p:txBody>
      </p:sp>
      <p:sp>
        <p:nvSpPr>
          <p:cNvPr id="3" name="Content Placeholder 2">
            <a:extLst>
              <a:ext uri="{FF2B5EF4-FFF2-40B4-BE49-F238E27FC236}">
                <a16:creationId xmlns:a16="http://schemas.microsoft.com/office/drawing/2014/main" id="{BB2176DE-9FB9-C246-B43E-C787C69637D7}"/>
              </a:ext>
            </a:extLst>
          </p:cNvPr>
          <p:cNvSpPr>
            <a:spLocks noGrp="1"/>
          </p:cNvSpPr>
          <p:nvPr>
            <p:ph idx="1"/>
          </p:nvPr>
        </p:nvSpPr>
        <p:spPr/>
        <p:txBody>
          <a:bodyPr>
            <a:normAutofit/>
          </a:bodyPr>
          <a:lstStyle/>
          <a:p>
            <a:pPr marL="0" indent="0">
              <a:buNone/>
            </a:pPr>
            <a:r>
              <a:rPr lang="en-US" sz="8000" dirty="0"/>
              <a:t>Go to workbook for Problem solving activities </a:t>
            </a:r>
          </a:p>
          <a:p>
            <a:pPr marL="0" indent="0">
              <a:buNone/>
            </a:pPr>
            <a:endParaRPr lang="en-US" sz="4400" dirty="0"/>
          </a:p>
        </p:txBody>
      </p:sp>
    </p:spTree>
    <p:extLst>
      <p:ext uri="{BB962C8B-B14F-4D97-AF65-F5344CB8AC3E}">
        <p14:creationId xmlns:p14="http://schemas.microsoft.com/office/powerpoint/2010/main" val="37777254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D47F1-FBF4-4ED5-A701-8B5ED2608E1A}"/>
              </a:ext>
            </a:extLst>
          </p:cNvPr>
          <p:cNvSpPr>
            <a:spLocks noGrp="1"/>
          </p:cNvSpPr>
          <p:nvPr>
            <p:ph type="title"/>
          </p:nvPr>
        </p:nvSpPr>
        <p:spPr/>
        <p:txBody>
          <a:bodyPr/>
          <a:lstStyle/>
          <a:p>
            <a:r>
              <a:rPr lang="en-US" b="1" dirty="0"/>
              <a:t>Debrief activity for Problem solving </a:t>
            </a:r>
          </a:p>
        </p:txBody>
      </p:sp>
      <p:sp>
        <p:nvSpPr>
          <p:cNvPr id="3" name="Content Placeholder 2">
            <a:extLst>
              <a:ext uri="{FF2B5EF4-FFF2-40B4-BE49-F238E27FC236}">
                <a16:creationId xmlns:a16="http://schemas.microsoft.com/office/drawing/2014/main" id="{ADB24FD8-9E8F-9DDC-A50E-59FD017C24A8}"/>
              </a:ext>
            </a:extLst>
          </p:cNvPr>
          <p:cNvSpPr>
            <a:spLocks noGrp="1"/>
          </p:cNvSpPr>
          <p:nvPr>
            <p:ph idx="1"/>
          </p:nvPr>
        </p:nvSpPr>
        <p:spPr/>
        <p:txBody>
          <a:bodyPr/>
          <a:lstStyle/>
          <a:p>
            <a:r>
              <a:rPr lang="en-US" sz="3200" dirty="0"/>
              <a:t>Reflection questions for Problem Solving </a:t>
            </a:r>
          </a:p>
          <a:p>
            <a:endParaRPr lang="en-US" sz="3200" dirty="0"/>
          </a:p>
          <a:p>
            <a:r>
              <a:rPr lang="en-US" sz="3200" dirty="0"/>
              <a:t>How can you use problem solving skills in your life in the next week?</a:t>
            </a:r>
          </a:p>
          <a:p>
            <a:r>
              <a:rPr lang="en-US" sz="3200" dirty="0"/>
              <a:t>What 2 things about problem solving were new to you? </a:t>
            </a:r>
          </a:p>
          <a:p>
            <a:r>
              <a:rPr lang="en-US" sz="3200" dirty="0"/>
              <a:t>Describe a situation where you used this process in the past week</a:t>
            </a:r>
          </a:p>
          <a:p>
            <a:endParaRPr lang="en-US" dirty="0"/>
          </a:p>
          <a:p>
            <a:endParaRPr lang="en-US" dirty="0"/>
          </a:p>
        </p:txBody>
      </p:sp>
    </p:spTree>
    <p:extLst>
      <p:ext uri="{BB962C8B-B14F-4D97-AF65-F5344CB8AC3E}">
        <p14:creationId xmlns:p14="http://schemas.microsoft.com/office/powerpoint/2010/main" val="16219593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222E5-6378-BBA4-6D79-21A3480ADBA1}"/>
              </a:ext>
            </a:extLst>
          </p:cNvPr>
          <p:cNvSpPr>
            <a:spLocks noGrp="1"/>
          </p:cNvSpPr>
          <p:nvPr>
            <p:ph type="title"/>
          </p:nvPr>
        </p:nvSpPr>
        <p:spPr>
          <a:xfrm>
            <a:off x="838200" y="2766218"/>
            <a:ext cx="10515600" cy="1325563"/>
          </a:xfrm>
        </p:spPr>
        <p:txBody>
          <a:bodyPr>
            <a:noAutofit/>
          </a:bodyPr>
          <a:lstStyle/>
          <a:p>
            <a:pPr algn="ctr"/>
            <a:r>
              <a:rPr lang="en-US" sz="9600" b="1" dirty="0"/>
              <a:t>Decision Making </a:t>
            </a:r>
          </a:p>
        </p:txBody>
      </p:sp>
    </p:spTree>
    <p:extLst>
      <p:ext uri="{BB962C8B-B14F-4D97-AF65-F5344CB8AC3E}">
        <p14:creationId xmlns:p14="http://schemas.microsoft.com/office/powerpoint/2010/main" val="34587534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C1D62-B76D-0365-49F2-2D61962A459B}"/>
              </a:ext>
            </a:extLst>
          </p:cNvPr>
          <p:cNvSpPr>
            <a:spLocks noGrp="1"/>
          </p:cNvSpPr>
          <p:nvPr>
            <p:ph type="title"/>
          </p:nvPr>
        </p:nvSpPr>
        <p:spPr/>
        <p:txBody>
          <a:bodyPr/>
          <a:lstStyle/>
          <a:p>
            <a:r>
              <a:rPr lang="en-US" dirty="0"/>
              <a:t>Video link	intro for Decision Making  1.5min</a:t>
            </a:r>
          </a:p>
        </p:txBody>
      </p:sp>
      <p:sp>
        <p:nvSpPr>
          <p:cNvPr id="3" name="Content Placeholder 2">
            <a:extLst>
              <a:ext uri="{FF2B5EF4-FFF2-40B4-BE49-F238E27FC236}">
                <a16:creationId xmlns:a16="http://schemas.microsoft.com/office/drawing/2014/main" id="{8E318A61-D885-3452-86C0-71DD80C80473}"/>
              </a:ext>
            </a:extLst>
          </p:cNvPr>
          <p:cNvSpPr>
            <a:spLocks noGrp="1"/>
          </p:cNvSpPr>
          <p:nvPr>
            <p:ph idx="1"/>
          </p:nvPr>
        </p:nvSpPr>
        <p:spPr/>
        <p:txBody>
          <a:bodyPr/>
          <a:lstStyle/>
          <a:p>
            <a:r>
              <a:rPr lang="en-US" dirty="0">
                <a:hlinkClick r:id="rId2"/>
              </a:rPr>
              <a:t>https://www.youtube.com/watch?v=QlmEfeC1DO4</a:t>
            </a:r>
            <a:endParaRPr lang="en-US" dirty="0"/>
          </a:p>
          <a:p>
            <a:endParaRPr lang="en-US" dirty="0"/>
          </a:p>
          <a:p>
            <a:endParaRPr lang="en-US" dirty="0"/>
          </a:p>
        </p:txBody>
      </p:sp>
    </p:spTree>
    <p:extLst>
      <p:ext uri="{BB962C8B-B14F-4D97-AF65-F5344CB8AC3E}">
        <p14:creationId xmlns:p14="http://schemas.microsoft.com/office/powerpoint/2010/main" val="28567549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9E33C744-9535-5D7C-8E3E-911862E98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340" y="0"/>
            <a:ext cx="2039460" cy="628250"/>
          </a:xfrm>
          <a:prstGeom prst="rect">
            <a:avLst/>
          </a:prstGeom>
        </p:spPr>
      </p:pic>
      <p:sp>
        <p:nvSpPr>
          <p:cNvPr id="2" name="TextBox 1">
            <a:extLst>
              <a:ext uri="{FF2B5EF4-FFF2-40B4-BE49-F238E27FC236}">
                <a16:creationId xmlns:a16="http://schemas.microsoft.com/office/drawing/2014/main" id="{3076F5A3-A794-1E31-74FE-252C78305E2C}"/>
              </a:ext>
            </a:extLst>
          </p:cNvPr>
          <p:cNvSpPr txBox="1"/>
          <p:nvPr/>
        </p:nvSpPr>
        <p:spPr>
          <a:xfrm>
            <a:off x="679938" y="867508"/>
            <a:ext cx="10996247" cy="6309420"/>
          </a:xfrm>
          <a:prstGeom prst="rect">
            <a:avLst/>
          </a:prstGeom>
          <a:noFill/>
        </p:spPr>
        <p:txBody>
          <a:bodyPr wrap="square" rtlCol="0">
            <a:spAutoFit/>
          </a:bodyPr>
          <a:lstStyle/>
          <a:p>
            <a:r>
              <a:rPr lang="en-US" sz="4000" dirty="0"/>
              <a:t>Decision Making-</a:t>
            </a:r>
          </a:p>
          <a:p>
            <a:r>
              <a:rPr lang="en-US" sz="3600" dirty="0"/>
              <a:t>Making a choice when you have options</a:t>
            </a:r>
          </a:p>
          <a:p>
            <a:endParaRPr lang="en-US" sz="3600" dirty="0"/>
          </a:p>
          <a:p>
            <a:r>
              <a:rPr lang="en-US" sz="3600" dirty="0"/>
              <a:t>Step 1- clearly determine what you need to decide</a:t>
            </a:r>
          </a:p>
          <a:p>
            <a:r>
              <a:rPr lang="en-US" sz="3600" dirty="0"/>
              <a:t>Step 2- look at all the options</a:t>
            </a:r>
          </a:p>
          <a:p>
            <a:r>
              <a:rPr lang="en-US" sz="3600" dirty="0"/>
              <a:t>Step 3- figure out the consequences (good and bad) of each option </a:t>
            </a:r>
          </a:p>
          <a:p>
            <a:r>
              <a:rPr lang="en-US" sz="3600" dirty="0"/>
              <a:t>Step 4 – make the decision</a:t>
            </a:r>
          </a:p>
          <a:p>
            <a:r>
              <a:rPr lang="en-US" sz="3600" dirty="0"/>
              <a:t>Step 5- evaluate how effective your decision has been</a:t>
            </a:r>
          </a:p>
          <a:p>
            <a:endParaRPr lang="en-US" sz="3600" dirty="0"/>
          </a:p>
          <a:p>
            <a:endParaRPr lang="en-US" sz="4000" dirty="0"/>
          </a:p>
        </p:txBody>
      </p:sp>
    </p:spTree>
    <p:extLst>
      <p:ext uri="{BB962C8B-B14F-4D97-AF65-F5344CB8AC3E}">
        <p14:creationId xmlns:p14="http://schemas.microsoft.com/office/powerpoint/2010/main" val="2100971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3" end="3"/>
                                            </p:txEl>
                                          </p:spTgt>
                                        </p:tgtEl>
                                        <p:attrNameLst>
                                          <p:attrName>style.visibility</p:attrName>
                                        </p:attrNameLst>
                                      </p:cBhvr>
                                      <p:to>
                                        <p:strVal val="visible"/>
                                      </p:to>
                                    </p:set>
                                    <p:animEffect transition="in" filter="fade">
                                      <p:cBhvr>
                                        <p:cTn id="14" dur="1000"/>
                                        <p:tgtEl>
                                          <p:spTgt spid="2">
                                            <p:txEl>
                                              <p:pRg st="3" end="3"/>
                                            </p:txEl>
                                          </p:spTgt>
                                        </p:tgtEl>
                                      </p:cBhvr>
                                    </p:animEffect>
                                    <p:anim calcmode="lin" valueType="num">
                                      <p:cBhvr>
                                        <p:cTn id="1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3" end="3"/>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fade">
                                      <p:cBhvr>
                                        <p:cTn id="19" dur="1000"/>
                                        <p:tgtEl>
                                          <p:spTgt spid="2">
                                            <p:txEl>
                                              <p:pRg st="4" end="4"/>
                                            </p:txEl>
                                          </p:spTgt>
                                        </p:tgtEl>
                                      </p:cBhvr>
                                    </p:animEffect>
                                    <p:anim calcmode="lin" valueType="num">
                                      <p:cBhvr>
                                        <p:cTn id="20"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5" end="5"/>
                                            </p:txEl>
                                          </p:spTgt>
                                        </p:tgtEl>
                                        <p:attrNameLst>
                                          <p:attrName>style.visibility</p:attrName>
                                        </p:attrNameLst>
                                      </p:cBhvr>
                                      <p:to>
                                        <p:strVal val="visible"/>
                                      </p:to>
                                    </p:set>
                                    <p:animEffect transition="in" filter="fade">
                                      <p:cBhvr>
                                        <p:cTn id="24" dur="1000"/>
                                        <p:tgtEl>
                                          <p:spTgt spid="2">
                                            <p:txEl>
                                              <p:pRg st="5" end="5"/>
                                            </p:txEl>
                                          </p:spTgt>
                                        </p:tgtEl>
                                      </p:cBhvr>
                                    </p:animEffect>
                                    <p:anim calcmode="lin" valueType="num">
                                      <p:cBhvr>
                                        <p:cTn id="25"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5" end="5"/>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Effect transition="in" filter="fade">
                                      <p:cBhvr>
                                        <p:cTn id="29" dur="1000"/>
                                        <p:tgtEl>
                                          <p:spTgt spid="2">
                                            <p:txEl>
                                              <p:pRg st="6" end="6"/>
                                            </p:txEl>
                                          </p:spTgt>
                                        </p:tgtEl>
                                      </p:cBhvr>
                                    </p:animEffect>
                                    <p:anim calcmode="lin" valueType="num">
                                      <p:cBhvr>
                                        <p:cTn id="3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6" end="6"/>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2">
                                            <p:txEl>
                                              <p:pRg st="7" end="7"/>
                                            </p:txEl>
                                          </p:spTgt>
                                        </p:tgtEl>
                                        <p:attrNameLst>
                                          <p:attrName>style.visibility</p:attrName>
                                        </p:attrNameLst>
                                      </p:cBhvr>
                                      <p:to>
                                        <p:strVal val="visible"/>
                                      </p:to>
                                    </p:set>
                                    <p:animEffect transition="in" filter="fade">
                                      <p:cBhvr>
                                        <p:cTn id="34" dur="1000"/>
                                        <p:tgtEl>
                                          <p:spTgt spid="2">
                                            <p:txEl>
                                              <p:pRg st="7" end="7"/>
                                            </p:txEl>
                                          </p:spTgt>
                                        </p:tgtEl>
                                      </p:cBhvr>
                                    </p:animEffect>
                                    <p:anim calcmode="lin" valueType="num">
                                      <p:cBhvr>
                                        <p:cTn id="35"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22B2A64-2A3E-FB8D-44D9-1729E0B869AE}"/>
              </a:ext>
            </a:extLst>
          </p:cNvPr>
          <p:cNvSpPr txBox="1"/>
          <p:nvPr/>
        </p:nvSpPr>
        <p:spPr>
          <a:xfrm>
            <a:off x="6537023" y="314125"/>
            <a:ext cx="5006336" cy="1325563"/>
          </a:xfrm>
          <a:prstGeom prst="rect">
            <a:avLst/>
          </a:prstGeom>
        </p:spPr>
        <p:txBody>
          <a:bodyPr vert="horz" lIns="91440" tIns="45720" rIns="91440" bIns="45720" rtlCol="0" anchor="ctr">
            <a:noAutofit/>
          </a:bodyPr>
          <a:lstStyle/>
          <a:p>
            <a:pPr defTabSz="914400">
              <a:lnSpc>
                <a:spcPct val="90000"/>
              </a:lnSpc>
              <a:spcBef>
                <a:spcPct val="0"/>
              </a:spcBef>
              <a:spcAft>
                <a:spcPts val="600"/>
              </a:spcAft>
            </a:pPr>
            <a:endParaRPr lang="en-US" sz="3600" kern="1200" dirty="0">
              <a:solidFill>
                <a:schemeClr val="tx1"/>
              </a:solidFill>
              <a:latin typeface="+mj-lt"/>
              <a:ea typeface="+mj-ea"/>
              <a:cs typeface="+mj-cs"/>
            </a:endParaRPr>
          </a:p>
        </p:txBody>
      </p:sp>
      <p:sp>
        <p:nvSpPr>
          <p:cNvPr id="11" name="Freeform: Shape 10">
            <a:extLst>
              <a:ext uri="{FF2B5EF4-FFF2-40B4-BE49-F238E27FC236}">
                <a16:creationId xmlns:a16="http://schemas.microsoft.com/office/drawing/2014/main" id="{4F74D28C-3268-4E35-8EE1-D92CB4A85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58D44E42-C462-4105-BC86-FE75B4E3C4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C3F603A3-6CAA-4D36-2C69-04C211C6B030}"/>
              </a:ext>
            </a:extLst>
          </p:cNvPr>
          <p:cNvSpPr txBox="1"/>
          <p:nvPr/>
        </p:nvSpPr>
        <p:spPr>
          <a:xfrm>
            <a:off x="6096000" y="2026778"/>
            <a:ext cx="5731759" cy="4517097"/>
          </a:xfrm>
          <a:prstGeom prst="rect">
            <a:avLst/>
          </a:prstGeom>
        </p:spPr>
        <p:txBody>
          <a:bodyPr vert="horz" lIns="91440" tIns="45720" rIns="91440" bIns="45720" rtlCol="0" anchor="t">
            <a:normAutofit/>
          </a:bodyPr>
          <a:lstStyle/>
          <a:p>
            <a:pPr indent="-228600" defTabSz="914400">
              <a:lnSpc>
                <a:spcPct val="90000"/>
              </a:lnSpc>
              <a:spcAft>
                <a:spcPts val="600"/>
              </a:spcAft>
              <a:buFont typeface="Arial" panose="020B0604020202020204" pitchFamily="34" charset="0"/>
              <a:buChar char="•"/>
            </a:pPr>
            <a:endParaRPr lang="en-US" dirty="0"/>
          </a:p>
        </p:txBody>
      </p:sp>
      <p:pic>
        <p:nvPicPr>
          <p:cNvPr id="5" name="Picture 4" descr="Logo&#10;&#10;Description automatically generated">
            <a:extLst>
              <a:ext uri="{FF2B5EF4-FFF2-40B4-BE49-F238E27FC236}">
                <a16:creationId xmlns:a16="http://schemas.microsoft.com/office/drawing/2014/main" id="{9E33C744-9535-5D7C-8E3E-911862E98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340" y="0"/>
            <a:ext cx="2039460" cy="628250"/>
          </a:xfrm>
          <a:prstGeom prst="rect">
            <a:avLst/>
          </a:prstGeom>
        </p:spPr>
      </p:pic>
      <p:pic>
        <p:nvPicPr>
          <p:cNvPr id="4" name="Graphic 3" descr="Speech outline">
            <a:extLst>
              <a:ext uri="{FF2B5EF4-FFF2-40B4-BE49-F238E27FC236}">
                <a16:creationId xmlns:a16="http://schemas.microsoft.com/office/drawing/2014/main" id="{6BB3FCEC-51FB-9A25-BDB2-10B53AC4529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15688" y="739847"/>
            <a:ext cx="4047843" cy="4047843"/>
          </a:xfrm>
          <a:prstGeom prst="rect">
            <a:avLst/>
          </a:prstGeom>
        </p:spPr>
      </p:pic>
      <p:sp>
        <p:nvSpPr>
          <p:cNvPr id="6" name="TextBox 5">
            <a:extLst>
              <a:ext uri="{FF2B5EF4-FFF2-40B4-BE49-F238E27FC236}">
                <a16:creationId xmlns:a16="http://schemas.microsoft.com/office/drawing/2014/main" id="{66DEA4C3-9301-73F7-89EA-1C9982B021D9}"/>
              </a:ext>
            </a:extLst>
          </p:cNvPr>
          <p:cNvSpPr txBox="1"/>
          <p:nvPr/>
        </p:nvSpPr>
        <p:spPr>
          <a:xfrm>
            <a:off x="6768217" y="1379128"/>
            <a:ext cx="4775142" cy="3902607"/>
          </a:xfrm>
          <a:prstGeom prst="rect">
            <a:avLst/>
          </a:prstGeom>
          <a:noFill/>
        </p:spPr>
        <p:txBody>
          <a:bodyPr wrap="square" rtlCol="0">
            <a:spAutoFit/>
          </a:bodyPr>
          <a:lstStyle/>
          <a:p>
            <a:pPr defTabSz="914400">
              <a:lnSpc>
                <a:spcPct val="90000"/>
              </a:lnSpc>
              <a:spcBef>
                <a:spcPct val="0"/>
              </a:spcBef>
              <a:spcAft>
                <a:spcPts val="600"/>
              </a:spcAft>
            </a:pPr>
            <a:r>
              <a:rPr lang="en-US" sz="4400" b="1" kern="1200" dirty="0">
                <a:latin typeface="+mj-lt"/>
                <a:ea typeface="+mj-ea"/>
                <a:cs typeface="+mj-cs"/>
              </a:rPr>
              <a:t>What are the similarities to problem solving?</a:t>
            </a:r>
          </a:p>
          <a:p>
            <a:pPr defTabSz="914400">
              <a:lnSpc>
                <a:spcPct val="90000"/>
              </a:lnSpc>
              <a:spcBef>
                <a:spcPct val="0"/>
              </a:spcBef>
              <a:spcAft>
                <a:spcPts val="600"/>
              </a:spcAft>
            </a:pPr>
            <a:endParaRPr lang="en-US" sz="4400" b="1" dirty="0">
              <a:latin typeface="+mj-lt"/>
              <a:ea typeface="+mj-ea"/>
              <a:cs typeface="+mj-cs"/>
            </a:endParaRPr>
          </a:p>
          <a:p>
            <a:pPr defTabSz="914400">
              <a:lnSpc>
                <a:spcPct val="90000"/>
              </a:lnSpc>
              <a:spcBef>
                <a:spcPct val="0"/>
              </a:spcBef>
              <a:spcAft>
                <a:spcPts val="600"/>
              </a:spcAft>
            </a:pPr>
            <a:r>
              <a:rPr lang="en-US" sz="4400" b="1" kern="1200" dirty="0">
                <a:latin typeface="+mj-lt"/>
                <a:ea typeface="+mj-ea"/>
                <a:cs typeface="+mj-cs"/>
              </a:rPr>
              <a:t>What are the differences?</a:t>
            </a:r>
          </a:p>
        </p:txBody>
      </p:sp>
    </p:spTree>
    <p:extLst>
      <p:ext uri="{BB962C8B-B14F-4D97-AF65-F5344CB8AC3E}">
        <p14:creationId xmlns:p14="http://schemas.microsoft.com/office/powerpoint/2010/main" val="273389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9E33C744-9535-5D7C-8E3E-911862E98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340" y="0"/>
            <a:ext cx="2039460" cy="628250"/>
          </a:xfrm>
          <a:prstGeom prst="rect">
            <a:avLst/>
          </a:prstGeom>
        </p:spPr>
      </p:pic>
      <p:sp>
        <p:nvSpPr>
          <p:cNvPr id="2" name="TextBox 1">
            <a:extLst>
              <a:ext uri="{FF2B5EF4-FFF2-40B4-BE49-F238E27FC236}">
                <a16:creationId xmlns:a16="http://schemas.microsoft.com/office/drawing/2014/main" id="{3076F5A3-A794-1E31-74FE-252C78305E2C}"/>
              </a:ext>
            </a:extLst>
          </p:cNvPr>
          <p:cNvSpPr txBox="1"/>
          <p:nvPr/>
        </p:nvSpPr>
        <p:spPr>
          <a:xfrm>
            <a:off x="597876" y="628250"/>
            <a:ext cx="10996247" cy="4401205"/>
          </a:xfrm>
          <a:prstGeom prst="rect">
            <a:avLst/>
          </a:prstGeom>
          <a:noFill/>
        </p:spPr>
        <p:txBody>
          <a:bodyPr wrap="square" rtlCol="0">
            <a:spAutoFit/>
          </a:bodyPr>
          <a:lstStyle/>
          <a:p>
            <a:r>
              <a:rPr lang="en-US" sz="4000" dirty="0"/>
              <a:t>Benefits of following a decision making process</a:t>
            </a:r>
          </a:p>
          <a:p>
            <a:endParaRPr lang="en-US" sz="4000" dirty="0"/>
          </a:p>
          <a:p>
            <a:r>
              <a:rPr lang="en-US" sz="4000" dirty="0"/>
              <a:t>Make better choices at work and at home</a:t>
            </a:r>
          </a:p>
          <a:p>
            <a:r>
              <a:rPr lang="en-US" sz="4000" dirty="0"/>
              <a:t>Learn from your mistakes </a:t>
            </a:r>
          </a:p>
          <a:p>
            <a:r>
              <a:rPr lang="en-US" sz="4000" dirty="0"/>
              <a:t>Tracking factors that impact the process </a:t>
            </a:r>
          </a:p>
          <a:p>
            <a:r>
              <a:rPr lang="en-US" sz="4000" dirty="0"/>
              <a:t>Others….</a:t>
            </a:r>
            <a:endParaRPr lang="en-US" sz="3600" dirty="0"/>
          </a:p>
          <a:p>
            <a:endParaRPr lang="en-US" sz="4000" dirty="0"/>
          </a:p>
        </p:txBody>
      </p:sp>
    </p:spTree>
    <p:extLst>
      <p:ext uri="{BB962C8B-B14F-4D97-AF65-F5344CB8AC3E}">
        <p14:creationId xmlns:p14="http://schemas.microsoft.com/office/powerpoint/2010/main" val="149568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1000"/>
                                        <p:tgtEl>
                                          <p:spTgt spid="2">
                                            <p:txEl>
                                              <p:pRg st="2" end="2"/>
                                            </p:txEl>
                                          </p:spTgt>
                                        </p:tgtEl>
                                      </p:cBhvr>
                                    </p:animEffect>
                                    <p:anim calcmode="lin" valueType="num">
                                      <p:cBhvr>
                                        <p:cTn id="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3" end="3"/>
                                            </p:txEl>
                                          </p:spTgt>
                                        </p:tgtEl>
                                        <p:attrNameLst>
                                          <p:attrName>style.visibility</p:attrName>
                                        </p:attrNameLst>
                                      </p:cBhvr>
                                      <p:to>
                                        <p:strVal val="visible"/>
                                      </p:to>
                                    </p:set>
                                    <p:animEffect transition="in" filter="fade">
                                      <p:cBhvr>
                                        <p:cTn id="14" dur="1000"/>
                                        <p:tgtEl>
                                          <p:spTgt spid="2">
                                            <p:txEl>
                                              <p:pRg st="3" end="3"/>
                                            </p:txEl>
                                          </p:spTgt>
                                        </p:tgtEl>
                                      </p:cBhvr>
                                    </p:animEffect>
                                    <p:anim calcmode="lin" valueType="num">
                                      <p:cBhvr>
                                        <p:cTn id="1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Effect transition="in" filter="fade">
                                      <p:cBhvr>
                                        <p:cTn id="21" dur="1000"/>
                                        <p:tgtEl>
                                          <p:spTgt spid="2">
                                            <p:txEl>
                                              <p:pRg st="4" end="4"/>
                                            </p:txEl>
                                          </p:spTgt>
                                        </p:tgtEl>
                                      </p:cBhvr>
                                    </p:animEffect>
                                    <p:anim calcmode="lin" valueType="num">
                                      <p:cBhvr>
                                        <p:cTn id="22"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5" end="5"/>
                                            </p:txEl>
                                          </p:spTgt>
                                        </p:tgtEl>
                                        <p:attrNameLst>
                                          <p:attrName>style.visibility</p:attrName>
                                        </p:attrNameLst>
                                      </p:cBhvr>
                                      <p:to>
                                        <p:strVal val="visible"/>
                                      </p:to>
                                    </p:set>
                                    <p:animEffect transition="in" filter="fade">
                                      <p:cBhvr>
                                        <p:cTn id="28" dur="1000"/>
                                        <p:tgtEl>
                                          <p:spTgt spid="2">
                                            <p:txEl>
                                              <p:pRg st="5" end="5"/>
                                            </p:txEl>
                                          </p:spTgt>
                                        </p:tgtEl>
                                      </p:cBhvr>
                                    </p:animEffect>
                                    <p:anim calcmode="lin" valueType="num">
                                      <p:cBhvr>
                                        <p:cTn id="29"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ADDBA-3280-4892-1991-6501A9032360}"/>
              </a:ext>
            </a:extLst>
          </p:cNvPr>
          <p:cNvSpPr>
            <a:spLocks noGrp="1"/>
          </p:cNvSpPr>
          <p:nvPr>
            <p:ph type="title"/>
          </p:nvPr>
        </p:nvSpPr>
        <p:spPr/>
        <p:txBody>
          <a:bodyPr/>
          <a:lstStyle/>
          <a:p>
            <a:r>
              <a:rPr lang="en-US" dirty="0"/>
              <a:t>Video Link	4.5 min</a:t>
            </a:r>
          </a:p>
        </p:txBody>
      </p:sp>
      <p:sp>
        <p:nvSpPr>
          <p:cNvPr id="3" name="Content Placeholder 2">
            <a:extLst>
              <a:ext uri="{FF2B5EF4-FFF2-40B4-BE49-F238E27FC236}">
                <a16:creationId xmlns:a16="http://schemas.microsoft.com/office/drawing/2014/main" id="{7F227141-E321-9DD7-D2BE-7FF246A2F030}"/>
              </a:ext>
            </a:extLst>
          </p:cNvPr>
          <p:cNvSpPr>
            <a:spLocks noGrp="1"/>
          </p:cNvSpPr>
          <p:nvPr>
            <p:ph idx="1"/>
          </p:nvPr>
        </p:nvSpPr>
        <p:spPr/>
        <p:txBody>
          <a:bodyPr/>
          <a:lstStyle/>
          <a:p>
            <a:r>
              <a:rPr lang="en-US" dirty="0">
                <a:hlinkClick r:id="rId3"/>
              </a:rPr>
              <a:t>https://www.youtube.com/watch?v=pPIhAm_WGbQ</a:t>
            </a:r>
            <a:endParaRPr lang="en-US" dirty="0"/>
          </a:p>
          <a:p>
            <a:endParaRPr lang="en-US" dirty="0"/>
          </a:p>
          <a:p>
            <a:endParaRPr lang="en-US" dirty="0"/>
          </a:p>
        </p:txBody>
      </p:sp>
    </p:spTree>
    <p:extLst>
      <p:ext uri="{BB962C8B-B14F-4D97-AF65-F5344CB8AC3E}">
        <p14:creationId xmlns:p14="http://schemas.microsoft.com/office/powerpoint/2010/main" val="35983919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E1BF5-CBF6-0E50-FD3F-E58F36FFFAD8}"/>
              </a:ext>
            </a:extLst>
          </p:cNvPr>
          <p:cNvSpPr>
            <a:spLocks noGrp="1"/>
          </p:cNvSpPr>
          <p:nvPr>
            <p:ph type="title"/>
          </p:nvPr>
        </p:nvSpPr>
        <p:spPr/>
        <p:txBody>
          <a:bodyPr>
            <a:normAutofit/>
          </a:bodyPr>
          <a:lstStyle/>
          <a:p>
            <a:r>
              <a:rPr lang="en-US" sz="8800" dirty="0"/>
              <a:t>Hidden Slide</a:t>
            </a:r>
          </a:p>
        </p:txBody>
      </p:sp>
      <p:sp>
        <p:nvSpPr>
          <p:cNvPr id="3" name="Content Placeholder 2">
            <a:extLst>
              <a:ext uri="{FF2B5EF4-FFF2-40B4-BE49-F238E27FC236}">
                <a16:creationId xmlns:a16="http://schemas.microsoft.com/office/drawing/2014/main" id="{BB2176DE-9FB9-C246-B43E-C787C69637D7}"/>
              </a:ext>
            </a:extLst>
          </p:cNvPr>
          <p:cNvSpPr>
            <a:spLocks noGrp="1"/>
          </p:cNvSpPr>
          <p:nvPr>
            <p:ph idx="1"/>
          </p:nvPr>
        </p:nvSpPr>
        <p:spPr/>
        <p:txBody>
          <a:bodyPr>
            <a:normAutofit/>
          </a:bodyPr>
          <a:lstStyle/>
          <a:p>
            <a:pPr marL="0" indent="0">
              <a:buNone/>
            </a:pPr>
            <a:r>
              <a:rPr lang="en-US" sz="8000" dirty="0"/>
              <a:t>Go to workbook for Decision making activities </a:t>
            </a:r>
          </a:p>
          <a:p>
            <a:pPr marL="0" indent="0">
              <a:buNone/>
            </a:pPr>
            <a:endParaRPr lang="en-US" sz="4400" dirty="0"/>
          </a:p>
        </p:txBody>
      </p:sp>
    </p:spTree>
    <p:extLst>
      <p:ext uri="{BB962C8B-B14F-4D97-AF65-F5344CB8AC3E}">
        <p14:creationId xmlns:p14="http://schemas.microsoft.com/office/powerpoint/2010/main" val="15247591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97D14-22C7-6DFD-C40E-6DAB04E82291}"/>
              </a:ext>
            </a:extLst>
          </p:cNvPr>
          <p:cNvSpPr>
            <a:spLocks noGrp="1"/>
          </p:cNvSpPr>
          <p:nvPr>
            <p:ph type="title"/>
          </p:nvPr>
        </p:nvSpPr>
        <p:spPr/>
        <p:txBody>
          <a:bodyPr/>
          <a:lstStyle/>
          <a:p>
            <a:r>
              <a:rPr lang="en-US" b="1" dirty="0"/>
              <a:t>Debrief for Decision making </a:t>
            </a:r>
          </a:p>
        </p:txBody>
      </p:sp>
      <p:sp>
        <p:nvSpPr>
          <p:cNvPr id="3" name="Content Placeholder 2">
            <a:extLst>
              <a:ext uri="{FF2B5EF4-FFF2-40B4-BE49-F238E27FC236}">
                <a16:creationId xmlns:a16="http://schemas.microsoft.com/office/drawing/2014/main" id="{FBAAE49E-27F9-4A9B-F59D-3E6B3E616C95}"/>
              </a:ext>
            </a:extLst>
          </p:cNvPr>
          <p:cNvSpPr>
            <a:spLocks noGrp="1"/>
          </p:cNvSpPr>
          <p:nvPr>
            <p:ph idx="1"/>
          </p:nvPr>
        </p:nvSpPr>
        <p:spPr/>
        <p:txBody>
          <a:bodyPr/>
          <a:lstStyle/>
          <a:p>
            <a:r>
              <a:rPr lang="en-US" dirty="0"/>
              <a:t>How are problem solving and decision making similar? Group discussion if you wish </a:t>
            </a:r>
          </a:p>
          <a:p>
            <a:endParaRPr lang="en-US" dirty="0"/>
          </a:p>
          <a:p>
            <a:r>
              <a:rPr lang="en-US" dirty="0"/>
              <a:t>Reflection questions </a:t>
            </a:r>
          </a:p>
          <a:p>
            <a:r>
              <a:rPr lang="en-US" dirty="0"/>
              <a:t>How has your decision making impacted you in the past? How have the decisions of others impacted you in the past?</a:t>
            </a:r>
          </a:p>
          <a:p>
            <a:r>
              <a:rPr lang="en-US" dirty="0"/>
              <a:t>How will this process help you make decisions that will benefit you more in the future?</a:t>
            </a:r>
          </a:p>
          <a:p>
            <a:endParaRPr lang="en-US" dirty="0"/>
          </a:p>
        </p:txBody>
      </p:sp>
    </p:spTree>
    <p:extLst>
      <p:ext uri="{BB962C8B-B14F-4D97-AF65-F5344CB8AC3E}">
        <p14:creationId xmlns:p14="http://schemas.microsoft.com/office/powerpoint/2010/main" val="2440536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64408-07F4-A1B6-601D-9968DC55FB58}"/>
              </a:ext>
            </a:extLst>
          </p:cNvPr>
          <p:cNvSpPr>
            <a:spLocks noGrp="1"/>
          </p:cNvSpPr>
          <p:nvPr>
            <p:ph type="title"/>
          </p:nvPr>
        </p:nvSpPr>
        <p:spPr/>
        <p:txBody>
          <a:bodyPr/>
          <a:lstStyle/>
          <a:p>
            <a:r>
              <a:rPr lang="en-US" dirty="0"/>
              <a:t>HIDDEN SLIDE</a:t>
            </a:r>
          </a:p>
        </p:txBody>
      </p:sp>
      <p:sp>
        <p:nvSpPr>
          <p:cNvPr id="3" name="Content Placeholder 2">
            <a:extLst>
              <a:ext uri="{FF2B5EF4-FFF2-40B4-BE49-F238E27FC236}">
                <a16:creationId xmlns:a16="http://schemas.microsoft.com/office/drawing/2014/main" id="{26E0D261-7A20-DB9D-621F-F98D9A6D29DE}"/>
              </a:ext>
            </a:extLst>
          </p:cNvPr>
          <p:cNvSpPr>
            <a:spLocks noGrp="1"/>
          </p:cNvSpPr>
          <p:nvPr>
            <p:ph idx="1"/>
          </p:nvPr>
        </p:nvSpPr>
        <p:spPr/>
        <p:txBody>
          <a:bodyPr>
            <a:normAutofit fontScale="92500"/>
          </a:bodyPr>
          <a:lstStyle/>
          <a:p>
            <a:r>
              <a:rPr lang="en-US" dirty="0"/>
              <a:t>We feel the content in Thinking Skills would be best presented in smaller chunks, spread over several weeks.  This helps to prevent participants being overwhelmed with information, and everyone can focus on one skill, in-depth, over a longer time.  Our intention is that approach will allow participants to incorporate the skills and try them out. (one week you cover problem solving, the next you do decision making…)</a:t>
            </a:r>
          </a:p>
          <a:p>
            <a:endParaRPr lang="en-US" dirty="0"/>
          </a:p>
          <a:p>
            <a:r>
              <a:rPr lang="en-US" dirty="0"/>
              <a:t>Debriefs will hopefully provide you with some useful anecdotes from participants.   We suggest debriefing a minimum2-3 days after instruction to give sufficient time for participants to use their learning.</a:t>
            </a:r>
          </a:p>
        </p:txBody>
      </p:sp>
    </p:spTree>
    <p:extLst>
      <p:ext uri="{BB962C8B-B14F-4D97-AF65-F5344CB8AC3E}">
        <p14:creationId xmlns:p14="http://schemas.microsoft.com/office/powerpoint/2010/main" val="15162148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222E5-6378-BBA4-6D79-21A3480ADBA1}"/>
              </a:ext>
            </a:extLst>
          </p:cNvPr>
          <p:cNvSpPr>
            <a:spLocks noGrp="1"/>
          </p:cNvSpPr>
          <p:nvPr>
            <p:ph type="title"/>
          </p:nvPr>
        </p:nvSpPr>
        <p:spPr>
          <a:xfrm>
            <a:off x="838200" y="2766218"/>
            <a:ext cx="10515600" cy="1325563"/>
          </a:xfrm>
        </p:spPr>
        <p:txBody>
          <a:bodyPr>
            <a:noAutofit/>
          </a:bodyPr>
          <a:lstStyle/>
          <a:p>
            <a:pPr algn="ctr"/>
            <a:r>
              <a:rPr lang="en-US" sz="9600" b="1" dirty="0"/>
              <a:t>Critical Thinking </a:t>
            </a:r>
          </a:p>
        </p:txBody>
      </p:sp>
    </p:spTree>
    <p:extLst>
      <p:ext uri="{BB962C8B-B14F-4D97-AF65-F5344CB8AC3E}">
        <p14:creationId xmlns:p14="http://schemas.microsoft.com/office/powerpoint/2010/main" val="25261251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9E33C744-9535-5D7C-8E3E-911862E98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340" y="0"/>
            <a:ext cx="2039460" cy="628250"/>
          </a:xfrm>
          <a:prstGeom prst="rect">
            <a:avLst/>
          </a:prstGeom>
        </p:spPr>
      </p:pic>
      <p:sp>
        <p:nvSpPr>
          <p:cNvPr id="2" name="TextBox 1">
            <a:extLst>
              <a:ext uri="{FF2B5EF4-FFF2-40B4-BE49-F238E27FC236}">
                <a16:creationId xmlns:a16="http://schemas.microsoft.com/office/drawing/2014/main" id="{3076F5A3-A794-1E31-74FE-252C78305E2C}"/>
              </a:ext>
            </a:extLst>
          </p:cNvPr>
          <p:cNvSpPr txBox="1"/>
          <p:nvPr/>
        </p:nvSpPr>
        <p:spPr>
          <a:xfrm>
            <a:off x="597876" y="628250"/>
            <a:ext cx="10996247" cy="9079409"/>
          </a:xfrm>
          <a:prstGeom prst="rect">
            <a:avLst/>
          </a:prstGeom>
          <a:noFill/>
        </p:spPr>
        <p:txBody>
          <a:bodyPr wrap="square" rtlCol="0">
            <a:spAutoFit/>
          </a:bodyPr>
          <a:lstStyle/>
          <a:p>
            <a:r>
              <a:rPr lang="en-US" sz="4000" dirty="0"/>
              <a:t>Critical Thinking-</a:t>
            </a:r>
          </a:p>
          <a:p>
            <a:r>
              <a:rPr lang="en-US" sz="3600" dirty="0"/>
              <a:t>Examining an issue to form a judgement by looking at facts, evidence, observations and arguments </a:t>
            </a:r>
          </a:p>
          <a:p>
            <a:endParaRPr lang="en-US" sz="3600" dirty="0"/>
          </a:p>
          <a:p>
            <a:r>
              <a:rPr lang="en-US" sz="3600" dirty="0"/>
              <a:t>Observe and gather information (research and find evidence- keeping in mind how reliable the information source is)</a:t>
            </a:r>
          </a:p>
          <a:p>
            <a:r>
              <a:rPr lang="en-US" sz="3600" dirty="0"/>
              <a:t>Ask questions about the situation- consider all sides of the situation (things you agree with and don’t)- reflect and think carefully about things – scrutinize and examine</a:t>
            </a:r>
          </a:p>
          <a:p>
            <a:endParaRPr lang="en-US" sz="3600" dirty="0"/>
          </a:p>
          <a:p>
            <a:endParaRPr lang="en-US" sz="3600" dirty="0"/>
          </a:p>
          <a:p>
            <a:endParaRPr lang="en-US" sz="3600" dirty="0"/>
          </a:p>
          <a:p>
            <a:endParaRPr lang="en-US" sz="3600" dirty="0"/>
          </a:p>
          <a:p>
            <a:endParaRPr lang="en-US" sz="3600" dirty="0"/>
          </a:p>
          <a:p>
            <a:endParaRPr lang="en-US" sz="4000" dirty="0"/>
          </a:p>
        </p:txBody>
      </p:sp>
    </p:spTree>
    <p:extLst>
      <p:ext uri="{BB962C8B-B14F-4D97-AF65-F5344CB8AC3E}">
        <p14:creationId xmlns:p14="http://schemas.microsoft.com/office/powerpoint/2010/main" val="3812630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3" end="3"/>
                                            </p:txEl>
                                          </p:spTgt>
                                        </p:tgtEl>
                                        <p:attrNameLst>
                                          <p:attrName>style.visibility</p:attrName>
                                        </p:attrNameLst>
                                      </p:cBhvr>
                                      <p:to>
                                        <p:strVal val="visible"/>
                                      </p:to>
                                    </p:set>
                                    <p:animEffect transition="in" filter="fade">
                                      <p:cBhvr>
                                        <p:cTn id="14" dur="1000"/>
                                        <p:tgtEl>
                                          <p:spTgt spid="2">
                                            <p:txEl>
                                              <p:pRg st="3" end="3"/>
                                            </p:txEl>
                                          </p:spTgt>
                                        </p:tgtEl>
                                      </p:cBhvr>
                                    </p:animEffect>
                                    <p:anim calcmode="lin" valueType="num">
                                      <p:cBhvr>
                                        <p:cTn id="1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Effect transition="in" filter="fade">
                                      <p:cBhvr>
                                        <p:cTn id="21" dur="1000"/>
                                        <p:tgtEl>
                                          <p:spTgt spid="2">
                                            <p:txEl>
                                              <p:pRg st="4" end="4"/>
                                            </p:txEl>
                                          </p:spTgt>
                                        </p:tgtEl>
                                      </p:cBhvr>
                                    </p:animEffect>
                                    <p:anim calcmode="lin" valueType="num">
                                      <p:cBhvr>
                                        <p:cTn id="22"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6A1A2-8EF7-41DA-E851-A296D8F29493}"/>
              </a:ext>
            </a:extLst>
          </p:cNvPr>
          <p:cNvSpPr>
            <a:spLocks noGrp="1"/>
          </p:cNvSpPr>
          <p:nvPr>
            <p:ph type="title"/>
          </p:nvPr>
        </p:nvSpPr>
        <p:spPr/>
        <p:txBody>
          <a:bodyPr/>
          <a:lstStyle/>
          <a:p>
            <a:r>
              <a:rPr lang="en-US" dirty="0"/>
              <a:t>Video link</a:t>
            </a:r>
            <a:br>
              <a:rPr lang="en-US" dirty="0"/>
            </a:br>
            <a:endParaRPr lang="en-US" dirty="0"/>
          </a:p>
        </p:txBody>
      </p:sp>
      <p:sp>
        <p:nvSpPr>
          <p:cNvPr id="3" name="Content Placeholder 2">
            <a:extLst>
              <a:ext uri="{FF2B5EF4-FFF2-40B4-BE49-F238E27FC236}">
                <a16:creationId xmlns:a16="http://schemas.microsoft.com/office/drawing/2014/main" id="{E3F1315E-D6A2-F475-43C0-38993E8DF381}"/>
              </a:ext>
            </a:extLst>
          </p:cNvPr>
          <p:cNvSpPr>
            <a:spLocks noGrp="1"/>
          </p:cNvSpPr>
          <p:nvPr>
            <p:ph idx="1"/>
          </p:nvPr>
        </p:nvSpPr>
        <p:spPr/>
        <p:txBody>
          <a:bodyPr/>
          <a:lstStyle/>
          <a:p>
            <a:r>
              <a:rPr lang="en-US" dirty="0">
                <a:hlinkClick r:id="rId2"/>
              </a:rPr>
              <a:t>https://www.youtube.com/watch?v=HnJ1bqXUnIM</a:t>
            </a:r>
            <a:endParaRPr lang="en-US" dirty="0"/>
          </a:p>
          <a:p>
            <a:endParaRPr lang="en-US" dirty="0"/>
          </a:p>
        </p:txBody>
      </p:sp>
    </p:spTree>
    <p:extLst>
      <p:ext uri="{BB962C8B-B14F-4D97-AF65-F5344CB8AC3E}">
        <p14:creationId xmlns:p14="http://schemas.microsoft.com/office/powerpoint/2010/main" val="13636888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4C4E2-EDB4-C999-2C7F-59848E2B4796}"/>
              </a:ext>
            </a:extLst>
          </p:cNvPr>
          <p:cNvSpPr>
            <a:spLocks noGrp="1"/>
          </p:cNvSpPr>
          <p:nvPr>
            <p:ph type="title"/>
          </p:nvPr>
        </p:nvSpPr>
        <p:spPr/>
        <p:txBody>
          <a:bodyPr/>
          <a:lstStyle/>
          <a:p>
            <a:r>
              <a:rPr lang="en-US" b="1" dirty="0"/>
              <a:t>Questions you might ask to think critically</a:t>
            </a:r>
            <a:br>
              <a:rPr lang="en-US" dirty="0">
                <a:highlight>
                  <a:srgbClr val="FFFF00"/>
                </a:highlight>
              </a:rPr>
            </a:br>
            <a:endParaRPr lang="en-US" dirty="0">
              <a:highlight>
                <a:srgbClr val="FFFF00"/>
              </a:highlight>
            </a:endParaRPr>
          </a:p>
        </p:txBody>
      </p:sp>
      <p:sp>
        <p:nvSpPr>
          <p:cNvPr id="3" name="Content Placeholder 2">
            <a:extLst>
              <a:ext uri="{FF2B5EF4-FFF2-40B4-BE49-F238E27FC236}">
                <a16:creationId xmlns:a16="http://schemas.microsoft.com/office/drawing/2014/main" id="{DE0F8C11-CB04-3025-0C2D-4B545E346C57}"/>
              </a:ext>
            </a:extLst>
          </p:cNvPr>
          <p:cNvSpPr>
            <a:spLocks noGrp="1"/>
          </p:cNvSpPr>
          <p:nvPr>
            <p:ph idx="1"/>
          </p:nvPr>
        </p:nvSpPr>
        <p:spPr/>
        <p:txBody>
          <a:bodyPr/>
          <a:lstStyle/>
          <a:p>
            <a:r>
              <a:rPr lang="en-US" dirty="0"/>
              <a:t>Who would be affected by this? (Who will benefit? Who might be hurt?)</a:t>
            </a:r>
          </a:p>
          <a:p>
            <a:r>
              <a:rPr lang="en-US" dirty="0"/>
              <a:t>How do I know this information? Where has it come from?</a:t>
            </a:r>
          </a:p>
          <a:p>
            <a:r>
              <a:rPr lang="en-US" dirty="0"/>
              <a:t>Why does this matter?</a:t>
            </a:r>
          </a:p>
          <a:p>
            <a:r>
              <a:rPr lang="en-US" dirty="0"/>
              <a:t>What are the causes and effects of a situation? Are there alternatives?</a:t>
            </a:r>
          </a:p>
          <a:p>
            <a:r>
              <a:rPr lang="en-US" dirty="0"/>
              <a:t>Do I need help with this?</a:t>
            </a:r>
          </a:p>
          <a:p>
            <a:r>
              <a:rPr lang="en-US" dirty="0"/>
              <a:t>How is this similar to other situations I’ve experienced in the past?</a:t>
            </a:r>
          </a:p>
          <a:p>
            <a:endParaRPr lang="en-US" dirty="0"/>
          </a:p>
          <a:p>
            <a:endParaRPr lang="en-US" dirty="0"/>
          </a:p>
        </p:txBody>
      </p:sp>
    </p:spTree>
    <p:extLst>
      <p:ext uri="{BB962C8B-B14F-4D97-AF65-F5344CB8AC3E}">
        <p14:creationId xmlns:p14="http://schemas.microsoft.com/office/powerpoint/2010/main" val="19215466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7C4C8-58ED-27E7-6CDF-5605474CF440}"/>
              </a:ext>
            </a:extLst>
          </p:cNvPr>
          <p:cNvSpPr>
            <a:spLocks noGrp="1"/>
          </p:cNvSpPr>
          <p:nvPr>
            <p:ph type="title"/>
          </p:nvPr>
        </p:nvSpPr>
        <p:spPr/>
        <p:txBody>
          <a:bodyPr/>
          <a:lstStyle/>
          <a:p>
            <a:r>
              <a:rPr lang="en-US" dirty="0"/>
              <a:t>Video Link	2 min</a:t>
            </a:r>
          </a:p>
        </p:txBody>
      </p:sp>
      <p:sp>
        <p:nvSpPr>
          <p:cNvPr id="3" name="Content Placeholder 2">
            <a:extLst>
              <a:ext uri="{FF2B5EF4-FFF2-40B4-BE49-F238E27FC236}">
                <a16:creationId xmlns:a16="http://schemas.microsoft.com/office/drawing/2014/main" id="{81E33E73-8AA0-D6B7-7F6F-A4E42850BB3A}"/>
              </a:ext>
            </a:extLst>
          </p:cNvPr>
          <p:cNvSpPr>
            <a:spLocks noGrp="1"/>
          </p:cNvSpPr>
          <p:nvPr>
            <p:ph idx="1"/>
          </p:nvPr>
        </p:nvSpPr>
        <p:spPr/>
        <p:txBody>
          <a:bodyPr/>
          <a:lstStyle/>
          <a:p>
            <a:r>
              <a:rPr lang="en-US" dirty="0"/>
              <a:t>A couple of fun examples of how to approach critical thinking</a:t>
            </a:r>
          </a:p>
          <a:p>
            <a:r>
              <a:rPr lang="en-US" dirty="0">
                <a:hlinkClick r:id="rId2"/>
              </a:rPr>
              <a:t>https://www.youtube.com/watch?v=m2eINI4WXkc</a:t>
            </a:r>
            <a:endParaRPr lang="en-US" dirty="0"/>
          </a:p>
          <a:p>
            <a:endParaRPr lang="en-US" dirty="0"/>
          </a:p>
          <a:p>
            <a:endParaRPr lang="en-US" dirty="0"/>
          </a:p>
        </p:txBody>
      </p:sp>
    </p:spTree>
    <p:extLst>
      <p:ext uri="{BB962C8B-B14F-4D97-AF65-F5344CB8AC3E}">
        <p14:creationId xmlns:p14="http://schemas.microsoft.com/office/powerpoint/2010/main" val="8049451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9E33C744-9535-5D7C-8E3E-911862E98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340" y="0"/>
            <a:ext cx="2039460" cy="628250"/>
          </a:xfrm>
          <a:prstGeom prst="rect">
            <a:avLst/>
          </a:prstGeom>
        </p:spPr>
      </p:pic>
      <p:sp>
        <p:nvSpPr>
          <p:cNvPr id="2" name="TextBox 1">
            <a:extLst>
              <a:ext uri="{FF2B5EF4-FFF2-40B4-BE49-F238E27FC236}">
                <a16:creationId xmlns:a16="http://schemas.microsoft.com/office/drawing/2014/main" id="{3076F5A3-A794-1E31-74FE-252C78305E2C}"/>
              </a:ext>
            </a:extLst>
          </p:cNvPr>
          <p:cNvSpPr txBox="1"/>
          <p:nvPr/>
        </p:nvSpPr>
        <p:spPr>
          <a:xfrm>
            <a:off x="597876" y="628250"/>
            <a:ext cx="10996247" cy="7570342"/>
          </a:xfrm>
          <a:prstGeom prst="rect">
            <a:avLst/>
          </a:prstGeom>
          <a:noFill/>
        </p:spPr>
        <p:txBody>
          <a:bodyPr wrap="square" rtlCol="0">
            <a:spAutoFit/>
          </a:bodyPr>
          <a:lstStyle/>
          <a:p>
            <a:r>
              <a:rPr lang="en-US" sz="4000" dirty="0"/>
              <a:t>Benefits of Critical Thinking-</a:t>
            </a:r>
          </a:p>
          <a:p>
            <a:endParaRPr lang="en-US" sz="3600" dirty="0"/>
          </a:p>
          <a:p>
            <a:pPr lvl="0">
              <a:lnSpc>
                <a:spcPct val="107000"/>
              </a:lnSpc>
              <a:spcAft>
                <a:spcPts val="800"/>
              </a:spcAft>
            </a:pPr>
            <a:r>
              <a:rPr lang="en-US" sz="3600" dirty="0">
                <a:latin typeface="Calibri" panose="020F0502020204030204" pitchFamily="34" charset="0"/>
                <a:ea typeface="Calibri" panose="020F0502020204030204" pitchFamily="34" charset="0"/>
                <a:cs typeface="Times New Roman" panose="02020603050405020304" pitchFamily="18" charset="0"/>
              </a:rPr>
              <a:t>Enhances your problem solving AND your decision making </a:t>
            </a:r>
          </a:p>
          <a:p>
            <a:pPr lvl="0">
              <a:lnSpc>
                <a:spcPct val="107000"/>
              </a:lnSpc>
              <a:spcAft>
                <a:spcPts val="800"/>
              </a:spcAft>
            </a:pPr>
            <a:r>
              <a:rPr lang="en-US" sz="3600" dirty="0">
                <a:latin typeface="Calibri" panose="020F0502020204030204" pitchFamily="34" charset="0"/>
                <a:ea typeface="Calibri" panose="020F0502020204030204" pitchFamily="34" charset="0"/>
                <a:cs typeface="Times New Roman" panose="02020603050405020304" pitchFamily="18" charset="0"/>
              </a:rPr>
              <a:t>It encourages creativity </a:t>
            </a:r>
          </a:p>
          <a:p>
            <a:pPr lvl="0">
              <a:lnSpc>
                <a:spcPct val="107000"/>
              </a:lnSpc>
              <a:spcAft>
                <a:spcPts val="800"/>
              </a:spcAft>
            </a:pPr>
            <a:r>
              <a:rPr lang="en-US" sz="3600" dirty="0">
                <a:latin typeface="Calibri" panose="020F0502020204030204" pitchFamily="34" charset="0"/>
                <a:ea typeface="Calibri" panose="020F0502020204030204" pitchFamily="34" charset="0"/>
                <a:cs typeface="Times New Roman" panose="02020603050405020304" pitchFamily="18" charset="0"/>
              </a:rPr>
              <a:t>It helps you evaluate information that is available </a:t>
            </a:r>
          </a:p>
          <a:p>
            <a:pPr lvl="0">
              <a:lnSpc>
                <a:spcPct val="107000"/>
              </a:lnSpc>
              <a:spcAft>
                <a:spcPts val="800"/>
              </a:spcAft>
            </a:pPr>
            <a:r>
              <a:rPr lang="en-US" sz="3600" dirty="0">
                <a:latin typeface="Calibri" panose="020F0502020204030204" pitchFamily="34" charset="0"/>
                <a:ea typeface="Calibri" panose="020F0502020204030204" pitchFamily="34" charset="0"/>
                <a:cs typeface="Times New Roman" panose="02020603050405020304" pitchFamily="18" charset="0"/>
              </a:rPr>
              <a:t>It is a skill you’ll use in life and at work</a:t>
            </a:r>
          </a:p>
          <a:p>
            <a:pPr lvl="0">
              <a:lnSpc>
                <a:spcPct val="107000"/>
              </a:lnSpc>
              <a:spcAft>
                <a:spcPts val="800"/>
              </a:spcAft>
            </a:pPr>
            <a:r>
              <a:rPr lang="en-US" sz="3600" dirty="0">
                <a:latin typeface="Calibri" panose="020F0502020204030204" pitchFamily="34" charset="0"/>
                <a:ea typeface="Calibri" panose="020F0502020204030204" pitchFamily="34" charset="0"/>
                <a:cs typeface="Times New Roman" panose="02020603050405020304" pitchFamily="18" charset="0"/>
              </a:rPr>
              <a:t>Others…</a:t>
            </a:r>
          </a:p>
          <a:p>
            <a:endParaRPr lang="en-US" sz="3600" dirty="0"/>
          </a:p>
          <a:p>
            <a:endParaRPr lang="en-US" sz="3600" dirty="0"/>
          </a:p>
          <a:p>
            <a:endParaRPr lang="en-US" sz="3600" dirty="0"/>
          </a:p>
          <a:p>
            <a:endParaRPr lang="en-US" sz="3600" dirty="0"/>
          </a:p>
          <a:p>
            <a:endParaRPr lang="en-US" sz="4000" dirty="0"/>
          </a:p>
        </p:txBody>
      </p:sp>
    </p:spTree>
    <p:extLst>
      <p:ext uri="{BB962C8B-B14F-4D97-AF65-F5344CB8AC3E}">
        <p14:creationId xmlns:p14="http://schemas.microsoft.com/office/powerpoint/2010/main" val="892195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1000"/>
                                        <p:tgtEl>
                                          <p:spTgt spid="2">
                                            <p:txEl>
                                              <p:pRg st="2" end="2"/>
                                            </p:txEl>
                                          </p:spTgt>
                                        </p:tgtEl>
                                      </p:cBhvr>
                                    </p:animEffect>
                                    <p:anim calcmode="lin" valueType="num">
                                      <p:cBhvr>
                                        <p:cTn id="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3" end="3"/>
                                            </p:txEl>
                                          </p:spTgt>
                                        </p:tgtEl>
                                        <p:attrNameLst>
                                          <p:attrName>style.visibility</p:attrName>
                                        </p:attrNameLst>
                                      </p:cBhvr>
                                      <p:to>
                                        <p:strVal val="visible"/>
                                      </p:to>
                                    </p:set>
                                    <p:animEffect transition="in" filter="fade">
                                      <p:cBhvr>
                                        <p:cTn id="14" dur="1000"/>
                                        <p:tgtEl>
                                          <p:spTgt spid="2">
                                            <p:txEl>
                                              <p:pRg st="3" end="3"/>
                                            </p:txEl>
                                          </p:spTgt>
                                        </p:tgtEl>
                                      </p:cBhvr>
                                    </p:animEffect>
                                    <p:anim calcmode="lin" valueType="num">
                                      <p:cBhvr>
                                        <p:cTn id="1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Effect transition="in" filter="fade">
                                      <p:cBhvr>
                                        <p:cTn id="21" dur="1000"/>
                                        <p:tgtEl>
                                          <p:spTgt spid="2">
                                            <p:txEl>
                                              <p:pRg st="4" end="4"/>
                                            </p:txEl>
                                          </p:spTgt>
                                        </p:tgtEl>
                                      </p:cBhvr>
                                    </p:animEffect>
                                    <p:anim calcmode="lin" valueType="num">
                                      <p:cBhvr>
                                        <p:cTn id="22"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5" end="5"/>
                                            </p:txEl>
                                          </p:spTgt>
                                        </p:tgtEl>
                                        <p:attrNameLst>
                                          <p:attrName>style.visibility</p:attrName>
                                        </p:attrNameLst>
                                      </p:cBhvr>
                                      <p:to>
                                        <p:strVal val="visible"/>
                                      </p:to>
                                    </p:set>
                                    <p:animEffect transition="in" filter="fade">
                                      <p:cBhvr>
                                        <p:cTn id="28" dur="1000"/>
                                        <p:tgtEl>
                                          <p:spTgt spid="2">
                                            <p:txEl>
                                              <p:pRg st="5" end="5"/>
                                            </p:txEl>
                                          </p:spTgt>
                                        </p:tgtEl>
                                      </p:cBhvr>
                                    </p:animEffect>
                                    <p:anim calcmode="lin" valueType="num">
                                      <p:cBhvr>
                                        <p:cTn id="29"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Effect transition="in" filter="fade">
                                      <p:cBhvr>
                                        <p:cTn id="35" dur="1000"/>
                                        <p:tgtEl>
                                          <p:spTgt spid="2">
                                            <p:txEl>
                                              <p:pRg st="6" end="6"/>
                                            </p:txEl>
                                          </p:spTgt>
                                        </p:tgtEl>
                                      </p:cBhvr>
                                    </p:animEffect>
                                    <p:anim calcmode="lin" valueType="num">
                                      <p:cBhvr>
                                        <p:cTn id="36"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E1BF5-CBF6-0E50-FD3F-E58F36FFFAD8}"/>
              </a:ext>
            </a:extLst>
          </p:cNvPr>
          <p:cNvSpPr>
            <a:spLocks noGrp="1"/>
          </p:cNvSpPr>
          <p:nvPr>
            <p:ph type="title"/>
          </p:nvPr>
        </p:nvSpPr>
        <p:spPr/>
        <p:txBody>
          <a:bodyPr>
            <a:normAutofit/>
          </a:bodyPr>
          <a:lstStyle/>
          <a:p>
            <a:r>
              <a:rPr lang="en-US" sz="8800" dirty="0"/>
              <a:t>Hidden Slide</a:t>
            </a:r>
          </a:p>
        </p:txBody>
      </p:sp>
      <p:sp>
        <p:nvSpPr>
          <p:cNvPr id="3" name="Content Placeholder 2">
            <a:extLst>
              <a:ext uri="{FF2B5EF4-FFF2-40B4-BE49-F238E27FC236}">
                <a16:creationId xmlns:a16="http://schemas.microsoft.com/office/drawing/2014/main" id="{BB2176DE-9FB9-C246-B43E-C787C69637D7}"/>
              </a:ext>
            </a:extLst>
          </p:cNvPr>
          <p:cNvSpPr>
            <a:spLocks noGrp="1"/>
          </p:cNvSpPr>
          <p:nvPr>
            <p:ph idx="1"/>
          </p:nvPr>
        </p:nvSpPr>
        <p:spPr/>
        <p:txBody>
          <a:bodyPr>
            <a:normAutofit/>
          </a:bodyPr>
          <a:lstStyle/>
          <a:p>
            <a:pPr marL="0" indent="0">
              <a:buNone/>
            </a:pPr>
            <a:r>
              <a:rPr lang="en-US" sz="8000" dirty="0"/>
              <a:t>Go to workbook for Critical Thinking activities </a:t>
            </a:r>
          </a:p>
          <a:p>
            <a:pPr marL="0" indent="0">
              <a:buNone/>
            </a:pPr>
            <a:endParaRPr lang="en-US" sz="4400" dirty="0"/>
          </a:p>
        </p:txBody>
      </p:sp>
    </p:spTree>
    <p:extLst>
      <p:ext uri="{BB962C8B-B14F-4D97-AF65-F5344CB8AC3E}">
        <p14:creationId xmlns:p14="http://schemas.microsoft.com/office/powerpoint/2010/main" val="40076873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E421C-388B-35F5-8FD3-43E140A5E35A}"/>
              </a:ext>
            </a:extLst>
          </p:cNvPr>
          <p:cNvSpPr>
            <a:spLocks noGrp="1"/>
          </p:cNvSpPr>
          <p:nvPr>
            <p:ph type="title"/>
          </p:nvPr>
        </p:nvSpPr>
        <p:spPr/>
        <p:txBody>
          <a:bodyPr/>
          <a:lstStyle/>
          <a:p>
            <a:r>
              <a:rPr lang="en-US" b="1" dirty="0"/>
              <a:t>Debrief for Critical Thinking </a:t>
            </a:r>
          </a:p>
        </p:txBody>
      </p:sp>
      <p:sp>
        <p:nvSpPr>
          <p:cNvPr id="3" name="Content Placeholder 2">
            <a:extLst>
              <a:ext uri="{FF2B5EF4-FFF2-40B4-BE49-F238E27FC236}">
                <a16:creationId xmlns:a16="http://schemas.microsoft.com/office/drawing/2014/main" id="{B933BEBE-372F-03EB-6E4D-1912137EC481}"/>
              </a:ext>
            </a:extLst>
          </p:cNvPr>
          <p:cNvSpPr>
            <a:spLocks noGrp="1"/>
          </p:cNvSpPr>
          <p:nvPr>
            <p:ph idx="1"/>
          </p:nvPr>
        </p:nvSpPr>
        <p:spPr/>
        <p:txBody>
          <a:bodyPr/>
          <a:lstStyle/>
          <a:p>
            <a:r>
              <a:rPr lang="en-US" dirty="0"/>
              <a:t>Think of an example in your past where you didn’t think critically.  What impact did that have on you? Others close to you?</a:t>
            </a:r>
          </a:p>
          <a:p>
            <a:endParaRPr lang="en-US" dirty="0"/>
          </a:p>
          <a:p>
            <a:r>
              <a:rPr lang="en-US" dirty="0"/>
              <a:t>Think about something in the coming week(s) that you will need to think critically about.  What questions should you be asking about the situation? (for example:  Who will be impacted in the situation? How? What are the consequences?)</a:t>
            </a:r>
          </a:p>
          <a:p>
            <a:endParaRPr lang="en-US" dirty="0"/>
          </a:p>
          <a:p>
            <a:endParaRPr lang="en-US" dirty="0"/>
          </a:p>
        </p:txBody>
      </p:sp>
    </p:spTree>
    <p:extLst>
      <p:ext uri="{BB962C8B-B14F-4D97-AF65-F5344CB8AC3E}">
        <p14:creationId xmlns:p14="http://schemas.microsoft.com/office/powerpoint/2010/main" val="2583719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222E5-6378-BBA4-6D79-21A3480ADBA1}"/>
              </a:ext>
            </a:extLst>
          </p:cNvPr>
          <p:cNvSpPr>
            <a:spLocks noGrp="1"/>
          </p:cNvSpPr>
          <p:nvPr>
            <p:ph type="title"/>
          </p:nvPr>
        </p:nvSpPr>
        <p:spPr>
          <a:xfrm>
            <a:off x="838200" y="2766218"/>
            <a:ext cx="10515600" cy="1325563"/>
          </a:xfrm>
        </p:spPr>
        <p:txBody>
          <a:bodyPr>
            <a:noAutofit/>
          </a:bodyPr>
          <a:lstStyle/>
          <a:p>
            <a:pPr algn="ctr"/>
            <a:r>
              <a:rPr lang="en-US" sz="9600" b="1" dirty="0"/>
              <a:t>Planning</a:t>
            </a:r>
            <a:br>
              <a:rPr lang="en-US" sz="9600" b="1" dirty="0"/>
            </a:br>
            <a:r>
              <a:rPr lang="en-US" sz="9600" b="1" dirty="0"/>
              <a:t>and </a:t>
            </a:r>
            <a:br>
              <a:rPr lang="en-US" sz="9600" b="1" dirty="0"/>
            </a:br>
            <a:r>
              <a:rPr lang="en-US" sz="9600" b="1" dirty="0"/>
              <a:t>Organizing </a:t>
            </a:r>
          </a:p>
        </p:txBody>
      </p:sp>
    </p:spTree>
    <p:extLst>
      <p:ext uri="{BB962C8B-B14F-4D97-AF65-F5344CB8AC3E}">
        <p14:creationId xmlns:p14="http://schemas.microsoft.com/office/powerpoint/2010/main" val="35537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9E33C744-9535-5D7C-8E3E-911862E98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340" y="0"/>
            <a:ext cx="2039460" cy="628250"/>
          </a:xfrm>
          <a:prstGeom prst="rect">
            <a:avLst/>
          </a:prstGeom>
        </p:spPr>
      </p:pic>
      <p:sp>
        <p:nvSpPr>
          <p:cNvPr id="2" name="TextBox 1">
            <a:extLst>
              <a:ext uri="{FF2B5EF4-FFF2-40B4-BE49-F238E27FC236}">
                <a16:creationId xmlns:a16="http://schemas.microsoft.com/office/drawing/2014/main" id="{3076F5A3-A794-1E31-74FE-252C78305E2C}"/>
              </a:ext>
            </a:extLst>
          </p:cNvPr>
          <p:cNvSpPr txBox="1"/>
          <p:nvPr/>
        </p:nvSpPr>
        <p:spPr>
          <a:xfrm>
            <a:off x="773723" y="628250"/>
            <a:ext cx="10996247" cy="5755422"/>
          </a:xfrm>
          <a:prstGeom prst="rect">
            <a:avLst/>
          </a:prstGeom>
          <a:noFill/>
        </p:spPr>
        <p:txBody>
          <a:bodyPr wrap="square" rtlCol="0">
            <a:spAutoFit/>
          </a:bodyPr>
          <a:lstStyle/>
          <a:p>
            <a:r>
              <a:rPr lang="en-US" sz="4000" dirty="0"/>
              <a:t>Planning and Organizing- </a:t>
            </a:r>
          </a:p>
          <a:p>
            <a:r>
              <a:rPr lang="en-US" sz="3600" dirty="0"/>
              <a:t>Determining goals and priorities and then figuring out timelines, resources and actions to achieve the goal</a:t>
            </a:r>
          </a:p>
          <a:p>
            <a:endParaRPr lang="en-US" sz="3600" dirty="0"/>
          </a:p>
          <a:p>
            <a:r>
              <a:rPr lang="en-US" sz="3600" dirty="0"/>
              <a:t>Determine the goal</a:t>
            </a:r>
          </a:p>
          <a:p>
            <a:r>
              <a:rPr lang="en-US" sz="3600" dirty="0"/>
              <a:t>List the resources you’ll need</a:t>
            </a:r>
          </a:p>
          <a:p>
            <a:r>
              <a:rPr lang="en-US" sz="3600" dirty="0"/>
              <a:t>Begin outlining the process to achieve the goal</a:t>
            </a:r>
          </a:p>
          <a:p>
            <a:endParaRPr lang="en-US" sz="3600" dirty="0"/>
          </a:p>
          <a:p>
            <a:endParaRPr lang="en-US" sz="3600" dirty="0"/>
          </a:p>
          <a:p>
            <a:endParaRPr lang="en-US" sz="4000" dirty="0"/>
          </a:p>
        </p:txBody>
      </p:sp>
    </p:spTree>
    <p:extLst>
      <p:ext uri="{BB962C8B-B14F-4D97-AF65-F5344CB8AC3E}">
        <p14:creationId xmlns:p14="http://schemas.microsoft.com/office/powerpoint/2010/main" val="2161476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3" end="3"/>
                                            </p:txEl>
                                          </p:spTgt>
                                        </p:tgtEl>
                                        <p:attrNameLst>
                                          <p:attrName>style.visibility</p:attrName>
                                        </p:attrNameLst>
                                      </p:cBhvr>
                                      <p:to>
                                        <p:strVal val="visible"/>
                                      </p:to>
                                    </p:set>
                                    <p:animEffect transition="in" filter="fade">
                                      <p:cBhvr>
                                        <p:cTn id="14" dur="1000"/>
                                        <p:tgtEl>
                                          <p:spTgt spid="2">
                                            <p:txEl>
                                              <p:pRg st="3" end="3"/>
                                            </p:txEl>
                                          </p:spTgt>
                                        </p:tgtEl>
                                      </p:cBhvr>
                                    </p:animEffect>
                                    <p:anim calcmode="lin" valueType="num">
                                      <p:cBhvr>
                                        <p:cTn id="1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Effect transition="in" filter="fade">
                                      <p:cBhvr>
                                        <p:cTn id="21" dur="1000"/>
                                        <p:tgtEl>
                                          <p:spTgt spid="2">
                                            <p:txEl>
                                              <p:pRg st="4" end="4"/>
                                            </p:txEl>
                                          </p:spTgt>
                                        </p:tgtEl>
                                      </p:cBhvr>
                                    </p:animEffect>
                                    <p:anim calcmode="lin" valueType="num">
                                      <p:cBhvr>
                                        <p:cTn id="22"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5" end="5"/>
                                            </p:txEl>
                                          </p:spTgt>
                                        </p:tgtEl>
                                        <p:attrNameLst>
                                          <p:attrName>style.visibility</p:attrName>
                                        </p:attrNameLst>
                                      </p:cBhvr>
                                      <p:to>
                                        <p:strVal val="visible"/>
                                      </p:to>
                                    </p:set>
                                    <p:animEffect transition="in" filter="fade">
                                      <p:cBhvr>
                                        <p:cTn id="28" dur="1000"/>
                                        <p:tgtEl>
                                          <p:spTgt spid="2">
                                            <p:txEl>
                                              <p:pRg st="5" end="5"/>
                                            </p:txEl>
                                          </p:spTgt>
                                        </p:tgtEl>
                                      </p:cBhvr>
                                    </p:animEffect>
                                    <p:anim calcmode="lin" valueType="num">
                                      <p:cBhvr>
                                        <p:cTn id="29"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 name="TextBox 5">
            <a:extLst>
              <a:ext uri="{FF2B5EF4-FFF2-40B4-BE49-F238E27FC236}">
                <a16:creationId xmlns:a16="http://schemas.microsoft.com/office/drawing/2014/main" id="{A7E80264-C765-CEF3-5064-7D2FA694AAAE}"/>
              </a:ext>
            </a:extLst>
          </p:cNvPr>
          <p:cNvSpPr txBox="1"/>
          <p:nvPr/>
        </p:nvSpPr>
        <p:spPr>
          <a:xfrm>
            <a:off x="2555631" y="-254524"/>
            <a:ext cx="7080738" cy="5670586"/>
          </a:xfrm>
          <a:prstGeom prst="rect">
            <a:avLst/>
          </a:prstGeom>
        </p:spPr>
        <p:txBody>
          <a:bodyPr vert="horz" lIns="91440" tIns="45720" rIns="91440" bIns="45720" rtlCol="0" anchor="ctr">
            <a:normAutofit/>
          </a:bodyPr>
          <a:lstStyle/>
          <a:p>
            <a:pPr algn="ctr" defTabSz="914400">
              <a:lnSpc>
                <a:spcPct val="90000"/>
              </a:lnSpc>
              <a:spcBef>
                <a:spcPct val="0"/>
              </a:spcBef>
              <a:spcAft>
                <a:spcPts val="600"/>
              </a:spcAft>
            </a:pPr>
            <a:r>
              <a:rPr lang="en-US" sz="5400" dirty="0">
                <a:solidFill>
                  <a:schemeClr val="bg1">
                    <a:lumMod val="95000"/>
                    <a:lumOff val="5000"/>
                  </a:schemeClr>
                </a:solidFill>
                <a:latin typeface="+mj-lt"/>
                <a:ea typeface="+mj-ea"/>
                <a:cs typeface="+mj-cs"/>
              </a:rPr>
              <a:t>Thinking Skills:</a:t>
            </a:r>
          </a:p>
          <a:p>
            <a:pPr algn="ctr" defTabSz="914400">
              <a:lnSpc>
                <a:spcPct val="90000"/>
              </a:lnSpc>
              <a:spcBef>
                <a:spcPct val="0"/>
              </a:spcBef>
              <a:spcAft>
                <a:spcPts val="600"/>
              </a:spcAft>
            </a:pPr>
            <a:r>
              <a:rPr lang="en-US" sz="5400" dirty="0">
                <a:solidFill>
                  <a:schemeClr val="bg1">
                    <a:lumMod val="95000"/>
                    <a:lumOff val="5000"/>
                  </a:schemeClr>
                </a:solidFill>
                <a:latin typeface="+mj-lt"/>
                <a:ea typeface="+mj-ea"/>
                <a:cs typeface="+mj-cs"/>
              </a:rPr>
              <a:t>Becoming ready for Work</a:t>
            </a:r>
          </a:p>
        </p:txBody>
      </p:sp>
      <p:pic>
        <p:nvPicPr>
          <p:cNvPr id="5" name="Picture 4" descr="Logo&#10;&#10;Description automatically generated">
            <a:extLst>
              <a:ext uri="{FF2B5EF4-FFF2-40B4-BE49-F238E27FC236}">
                <a16:creationId xmlns:a16="http://schemas.microsoft.com/office/drawing/2014/main" id="{9E33C744-9535-5D7C-8E3E-911862E98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340" y="0"/>
            <a:ext cx="2039460" cy="628250"/>
          </a:xfrm>
          <a:prstGeom prst="rect">
            <a:avLst/>
          </a:prstGeom>
        </p:spPr>
      </p:pic>
      <p:pic>
        <p:nvPicPr>
          <p:cNvPr id="8" name="Graphic 7" descr="Thought outline">
            <a:extLst>
              <a:ext uri="{FF2B5EF4-FFF2-40B4-BE49-F238E27FC236}">
                <a16:creationId xmlns:a16="http://schemas.microsoft.com/office/drawing/2014/main" id="{B8EC29FD-1694-5988-0CBD-2E5C34B61FB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767606" y="3855564"/>
            <a:ext cx="2917596" cy="2917596"/>
          </a:xfrm>
          <a:prstGeom prst="rect">
            <a:avLst/>
          </a:prstGeom>
        </p:spPr>
      </p:pic>
    </p:spTree>
    <p:extLst>
      <p:ext uri="{BB962C8B-B14F-4D97-AF65-F5344CB8AC3E}">
        <p14:creationId xmlns:p14="http://schemas.microsoft.com/office/powerpoint/2010/main" val="378554243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9E33C744-9535-5D7C-8E3E-911862E98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340" y="0"/>
            <a:ext cx="2039460" cy="628250"/>
          </a:xfrm>
          <a:prstGeom prst="rect">
            <a:avLst/>
          </a:prstGeom>
        </p:spPr>
      </p:pic>
      <p:sp>
        <p:nvSpPr>
          <p:cNvPr id="2" name="TextBox 1">
            <a:extLst>
              <a:ext uri="{FF2B5EF4-FFF2-40B4-BE49-F238E27FC236}">
                <a16:creationId xmlns:a16="http://schemas.microsoft.com/office/drawing/2014/main" id="{3076F5A3-A794-1E31-74FE-252C78305E2C}"/>
              </a:ext>
            </a:extLst>
          </p:cNvPr>
          <p:cNvSpPr txBox="1"/>
          <p:nvPr/>
        </p:nvSpPr>
        <p:spPr>
          <a:xfrm>
            <a:off x="773723" y="628250"/>
            <a:ext cx="10996247" cy="7276479"/>
          </a:xfrm>
          <a:prstGeom prst="rect">
            <a:avLst/>
          </a:prstGeom>
          <a:noFill/>
        </p:spPr>
        <p:txBody>
          <a:bodyPr wrap="square" rtlCol="0">
            <a:spAutoFit/>
          </a:bodyPr>
          <a:lstStyle/>
          <a:p>
            <a:r>
              <a:rPr lang="en-US" sz="4000" dirty="0"/>
              <a:t>Benefits of Planning and Organizing- </a:t>
            </a:r>
          </a:p>
          <a:p>
            <a:pPr marL="342900" marR="0" lvl="0" indent="-342900">
              <a:lnSpc>
                <a:spcPct val="107000"/>
              </a:lnSpc>
              <a:spcBef>
                <a:spcPts val="0"/>
              </a:spcBef>
              <a:spcAft>
                <a:spcPts val="0"/>
              </a:spcAft>
              <a:buFont typeface="Symbol" panose="05050102010706020507" pitchFamily="18" charset="2"/>
              <a:buChar char=""/>
            </a:pPr>
            <a:r>
              <a:rPr lang="en-US" sz="3200" dirty="0">
                <a:latin typeface="Calibri" panose="020F0502020204030204" pitchFamily="34" charset="0"/>
                <a:ea typeface="Calibri" panose="020F0502020204030204" pitchFamily="34" charset="0"/>
                <a:cs typeface="Times New Roman" panose="02020603050405020304" pitchFamily="18" charset="0"/>
              </a:rPr>
              <a:t>You are more likely to make better decisions (ex- when we grocery shop hungry we often buy more things than we need and buy more junk food)</a:t>
            </a:r>
          </a:p>
          <a:p>
            <a:pPr marL="342900" marR="0" lvl="0" indent="-342900">
              <a:lnSpc>
                <a:spcPct val="107000"/>
              </a:lnSpc>
              <a:spcBef>
                <a:spcPts val="0"/>
              </a:spcBef>
              <a:spcAft>
                <a:spcPts val="0"/>
              </a:spcAft>
              <a:buFont typeface="Symbol" panose="05050102010706020507" pitchFamily="18" charset="2"/>
              <a:buChar char=""/>
            </a:pPr>
            <a:r>
              <a:rPr lang="en-US" sz="3200" dirty="0">
                <a:latin typeface="Calibri" panose="020F0502020204030204" pitchFamily="34" charset="0"/>
                <a:ea typeface="Calibri" panose="020F0502020204030204" pitchFamily="34" charset="0"/>
                <a:cs typeface="Times New Roman" panose="02020603050405020304" pitchFamily="18" charset="0"/>
              </a:rPr>
              <a:t>You can likely anticipate problems better and identify choices you could make</a:t>
            </a:r>
          </a:p>
          <a:p>
            <a:pPr marL="342900" marR="0" lvl="0" indent="-342900">
              <a:lnSpc>
                <a:spcPct val="107000"/>
              </a:lnSpc>
              <a:spcBef>
                <a:spcPts val="0"/>
              </a:spcBef>
              <a:spcAft>
                <a:spcPts val="0"/>
              </a:spcAft>
              <a:buFont typeface="Symbol" panose="05050102010706020507" pitchFamily="18" charset="2"/>
              <a:buChar char=""/>
            </a:pPr>
            <a:r>
              <a:rPr lang="en-US" sz="3200" dirty="0">
                <a:latin typeface="Calibri" panose="020F0502020204030204" pitchFamily="34" charset="0"/>
                <a:ea typeface="Calibri" panose="020F0502020204030204" pitchFamily="34" charset="0"/>
                <a:cs typeface="Times New Roman" panose="02020603050405020304" pitchFamily="18" charset="0"/>
              </a:rPr>
              <a:t>You can get your work done with fewer mistakes</a:t>
            </a:r>
          </a:p>
          <a:p>
            <a:pPr marL="342900" marR="0" lvl="0" indent="-342900">
              <a:lnSpc>
                <a:spcPct val="107000"/>
              </a:lnSpc>
              <a:spcBef>
                <a:spcPts val="0"/>
              </a:spcBef>
              <a:spcAft>
                <a:spcPts val="0"/>
              </a:spcAft>
              <a:buFont typeface="Symbol" panose="05050102010706020507" pitchFamily="18" charset="2"/>
              <a:buChar char=""/>
            </a:pPr>
            <a:r>
              <a:rPr lang="en-US" sz="3200" dirty="0">
                <a:latin typeface="Calibri" panose="020F0502020204030204" pitchFamily="34" charset="0"/>
                <a:ea typeface="Calibri" panose="020F0502020204030204" pitchFamily="34" charset="0"/>
                <a:cs typeface="Times New Roman" panose="02020603050405020304" pitchFamily="18" charset="0"/>
              </a:rPr>
              <a:t>You’ll be more efficient</a:t>
            </a:r>
          </a:p>
          <a:p>
            <a:pPr marL="342900" marR="0" lvl="0" indent="-342900">
              <a:lnSpc>
                <a:spcPct val="107000"/>
              </a:lnSpc>
              <a:spcBef>
                <a:spcPts val="0"/>
              </a:spcBef>
              <a:spcAft>
                <a:spcPts val="800"/>
              </a:spcAft>
              <a:buFont typeface="Symbol" panose="05050102010706020507" pitchFamily="18" charset="2"/>
              <a:buChar char=""/>
            </a:pPr>
            <a:r>
              <a:rPr lang="en-US" sz="3200" dirty="0">
                <a:latin typeface="Calibri" panose="020F0502020204030204" pitchFamily="34" charset="0"/>
                <a:ea typeface="Calibri" panose="020F0502020204030204" pitchFamily="34" charset="0"/>
                <a:cs typeface="Times New Roman" panose="02020603050405020304" pitchFamily="18" charset="0"/>
              </a:rPr>
              <a:t>All of these help you reach important goals and be more successful</a:t>
            </a:r>
          </a:p>
          <a:p>
            <a:endParaRPr lang="en-US" sz="3600" dirty="0"/>
          </a:p>
          <a:p>
            <a:endParaRPr lang="en-US" sz="3600" dirty="0"/>
          </a:p>
          <a:p>
            <a:endParaRPr lang="en-US" sz="4000" dirty="0"/>
          </a:p>
        </p:txBody>
      </p:sp>
    </p:spTree>
    <p:extLst>
      <p:ext uri="{BB962C8B-B14F-4D97-AF65-F5344CB8AC3E}">
        <p14:creationId xmlns:p14="http://schemas.microsoft.com/office/powerpoint/2010/main" val="293588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fade">
                                      <p:cBhvr>
                                        <p:cTn id="21" dur="1000"/>
                                        <p:tgtEl>
                                          <p:spTgt spid="2">
                                            <p:txEl>
                                              <p:pRg st="3" end="3"/>
                                            </p:txEl>
                                          </p:spTgt>
                                        </p:tgtEl>
                                      </p:cBhvr>
                                    </p:animEffect>
                                    <p:anim calcmode="lin" valueType="num">
                                      <p:cBhvr>
                                        <p:cTn id="2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Effect transition="in" filter="fade">
                                      <p:cBhvr>
                                        <p:cTn id="28" dur="1000"/>
                                        <p:tgtEl>
                                          <p:spTgt spid="2">
                                            <p:txEl>
                                              <p:pRg st="4" end="4"/>
                                            </p:txEl>
                                          </p:spTgt>
                                        </p:tgtEl>
                                      </p:cBhvr>
                                    </p:animEffect>
                                    <p:anim calcmode="lin" valueType="num">
                                      <p:cBhvr>
                                        <p:cTn id="2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Effect transition="in" filter="fade">
                                      <p:cBhvr>
                                        <p:cTn id="35" dur="1000"/>
                                        <p:tgtEl>
                                          <p:spTgt spid="2">
                                            <p:txEl>
                                              <p:pRg st="5" end="5"/>
                                            </p:txEl>
                                          </p:spTgt>
                                        </p:tgtEl>
                                      </p:cBhvr>
                                    </p:animEffect>
                                    <p:anim calcmode="lin" valueType="num">
                                      <p:cBhvr>
                                        <p:cTn id="36"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E1BF5-CBF6-0E50-FD3F-E58F36FFFAD8}"/>
              </a:ext>
            </a:extLst>
          </p:cNvPr>
          <p:cNvSpPr>
            <a:spLocks noGrp="1"/>
          </p:cNvSpPr>
          <p:nvPr>
            <p:ph type="title"/>
          </p:nvPr>
        </p:nvSpPr>
        <p:spPr/>
        <p:txBody>
          <a:bodyPr>
            <a:normAutofit/>
          </a:bodyPr>
          <a:lstStyle/>
          <a:p>
            <a:r>
              <a:rPr lang="en-US" sz="8800" dirty="0"/>
              <a:t>Hidden Slide</a:t>
            </a:r>
          </a:p>
        </p:txBody>
      </p:sp>
      <p:sp>
        <p:nvSpPr>
          <p:cNvPr id="3" name="Content Placeholder 2">
            <a:extLst>
              <a:ext uri="{FF2B5EF4-FFF2-40B4-BE49-F238E27FC236}">
                <a16:creationId xmlns:a16="http://schemas.microsoft.com/office/drawing/2014/main" id="{BB2176DE-9FB9-C246-B43E-C787C69637D7}"/>
              </a:ext>
            </a:extLst>
          </p:cNvPr>
          <p:cNvSpPr>
            <a:spLocks noGrp="1"/>
          </p:cNvSpPr>
          <p:nvPr>
            <p:ph idx="1"/>
          </p:nvPr>
        </p:nvSpPr>
        <p:spPr/>
        <p:txBody>
          <a:bodyPr>
            <a:normAutofit/>
          </a:bodyPr>
          <a:lstStyle/>
          <a:p>
            <a:pPr marL="0" indent="0">
              <a:buNone/>
            </a:pPr>
            <a:r>
              <a:rPr lang="en-US" sz="8000" dirty="0"/>
              <a:t>Go to workbook for Planning and Organizing  activities </a:t>
            </a:r>
          </a:p>
          <a:p>
            <a:pPr marL="0" indent="0">
              <a:buNone/>
            </a:pPr>
            <a:endParaRPr lang="en-US" sz="4400" dirty="0"/>
          </a:p>
        </p:txBody>
      </p:sp>
    </p:spTree>
    <p:extLst>
      <p:ext uri="{BB962C8B-B14F-4D97-AF65-F5344CB8AC3E}">
        <p14:creationId xmlns:p14="http://schemas.microsoft.com/office/powerpoint/2010/main" val="3817286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079BC-5FBB-356D-ECEA-E20285CA21D0}"/>
              </a:ext>
            </a:extLst>
          </p:cNvPr>
          <p:cNvSpPr>
            <a:spLocks noGrp="1"/>
          </p:cNvSpPr>
          <p:nvPr>
            <p:ph type="title"/>
          </p:nvPr>
        </p:nvSpPr>
        <p:spPr/>
        <p:txBody>
          <a:bodyPr/>
          <a:lstStyle/>
          <a:p>
            <a:r>
              <a:rPr lang="en-US" b="1" dirty="0"/>
              <a:t>Debrief Planning and org</a:t>
            </a:r>
          </a:p>
        </p:txBody>
      </p:sp>
      <p:sp>
        <p:nvSpPr>
          <p:cNvPr id="3" name="Content Placeholder 2">
            <a:extLst>
              <a:ext uri="{FF2B5EF4-FFF2-40B4-BE49-F238E27FC236}">
                <a16:creationId xmlns:a16="http://schemas.microsoft.com/office/drawing/2014/main" id="{9330F4C3-A23C-CE85-829C-E7FFA9705EA8}"/>
              </a:ext>
            </a:extLst>
          </p:cNvPr>
          <p:cNvSpPr>
            <a:spLocks noGrp="1"/>
          </p:cNvSpPr>
          <p:nvPr>
            <p:ph idx="1"/>
          </p:nvPr>
        </p:nvSpPr>
        <p:spPr/>
        <p:txBody>
          <a:bodyPr/>
          <a:lstStyle/>
          <a:p>
            <a:r>
              <a:rPr lang="en-US" dirty="0"/>
              <a:t>Reflection questions</a:t>
            </a:r>
          </a:p>
          <a:p>
            <a:endParaRPr lang="en-US" dirty="0"/>
          </a:p>
          <a:p>
            <a:pPr marL="0" indent="0">
              <a:buNone/>
            </a:pPr>
            <a:r>
              <a:rPr lang="en-US" dirty="0"/>
              <a:t>Think of something in your past that you did not plan or organize well.  </a:t>
            </a:r>
          </a:p>
          <a:p>
            <a:pPr marL="0" indent="0">
              <a:buNone/>
            </a:pPr>
            <a:r>
              <a:rPr lang="en-US" dirty="0"/>
              <a:t>What parts could you improve on ?</a:t>
            </a:r>
          </a:p>
          <a:p>
            <a:pPr marL="0" indent="0">
              <a:buNone/>
            </a:pPr>
            <a:endParaRPr lang="en-US" dirty="0"/>
          </a:p>
          <a:p>
            <a:pPr marL="0" indent="0">
              <a:buNone/>
            </a:pPr>
            <a:r>
              <a:rPr lang="en-US" dirty="0"/>
              <a:t>In the next few weeks, think forward to something that will require some planning or organizing.  What steps will be critical for you to do well?</a:t>
            </a:r>
          </a:p>
          <a:p>
            <a:pPr marL="0" indent="0">
              <a:buNone/>
            </a:pPr>
            <a:endParaRPr lang="en-US" dirty="0"/>
          </a:p>
        </p:txBody>
      </p:sp>
    </p:spTree>
    <p:extLst>
      <p:ext uri="{BB962C8B-B14F-4D97-AF65-F5344CB8AC3E}">
        <p14:creationId xmlns:p14="http://schemas.microsoft.com/office/powerpoint/2010/main" val="81337198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222E5-6378-BBA4-6D79-21A3480ADBA1}"/>
              </a:ext>
            </a:extLst>
          </p:cNvPr>
          <p:cNvSpPr>
            <a:spLocks noGrp="1"/>
          </p:cNvSpPr>
          <p:nvPr>
            <p:ph type="title"/>
          </p:nvPr>
        </p:nvSpPr>
        <p:spPr>
          <a:xfrm>
            <a:off x="838200" y="2766218"/>
            <a:ext cx="10515600" cy="1325563"/>
          </a:xfrm>
        </p:spPr>
        <p:txBody>
          <a:bodyPr>
            <a:noAutofit/>
          </a:bodyPr>
          <a:lstStyle/>
          <a:p>
            <a:pPr algn="ctr"/>
            <a:r>
              <a:rPr lang="en-US" sz="9600" b="1" dirty="0"/>
              <a:t>Memory</a:t>
            </a:r>
          </a:p>
        </p:txBody>
      </p:sp>
    </p:spTree>
    <p:extLst>
      <p:ext uri="{BB962C8B-B14F-4D97-AF65-F5344CB8AC3E}">
        <p14:creationId xmlns:p14="http://schemas.microsoft.com/office/powerpoint/2010/main" val="397014144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9E33C744-9535-5D7C-8E3E-911862E98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340" y="0"/>
            <a:ext cx="2039460" cy="628250"/>
          </a:xfrm>
          <a:prstGeom prst="rect">
            <a:avLst/>
          </a:prstGeom>
        </p:spPr>
      </p:pic>
      <p:sp>
        <p:nvSpPr>
          <p:cNvPr id="2" name="TextBox 1">
            <a:extLst>
              <a:ext uri="{FF2B5EF4-FFF2-40B4-BE49-F238E27FC236}">
                <a16:creationId xmlns:a16="http://schemas.microsoft.com/office/drawing/2014/main" id="{3076F5A3-A794-1E31-74FE-252C78305E2C}"/>
              </a:ext>
            </a:extLst>
          </p:cNvPr>
          <p:cNvSpPr txBox="1"/>
          <p:nvPr/>
        </p:nvSpPr>
        <p:spPr>
          <a:xfrm>
            <a:off x="773723" y="628250"/>
            <a:ext cx="10996247" cy="7971413"/>
          </a:xfrm>
          <a:prstGeom prst="rect">
            <a:avLst/>
          </a:prstGeom>
          <a:noFill/>
        </p:spPr>
        <p:txBody>
          <a:bodyPr wrap="square" rtlCol="0">
            <a:spAutoFit/>
          </a:bodyPr>
          <a:lstStyle/>
          <a:p>
            <a:r>
              <a:rPr lang="en-US" sz="4000" dirty="0"/>
              <a:t>Use of Memory- </a:t>
            </a:r>
          </a:p>
          <a:p>
            <a:r>
              <a:rPr lang="en-US" sz="4000" dirty="0"/>
              <a:t>The ability to store and retrieve information</a:t>
            </a:r>
          </a:p>
          <a:p>
            <a:endParaRPr lang="en-US" sz="4000" dirty="0"/>
          </a:p>
          <a:p>
            <a:r>
              <a:rPr lang="en-US" sz="4000" dirty="0"/>
              <a:t>You use memory anytime you need to learn a new process or take on a new role as part of your job</a:t>
            </a:r>
          </a:p>
          <a:p>
            <a:endParaRPr lang="en-US" sz="4000" dirty="0"/>
          </a:p>
          <a:p>
            <a:r>
              <a:rPr lang="en-US" sz="4000" dirty="0"/>
              <a:t>Memory will help you adapt to a new environment </a:t>
            </a:r>
          </a:p>
          <a:p>
            <a:r>
              <a:rPr lang="en-US" sz="4000" dirty="0"/>
              <a:t> </a:t>
            </a:r>
          </a:p>
          <a:p>
            <a:endParaRPr lang="en-US" sz="4000" dirty="0"/>
          </a:p>
          <a:p>
            <a:endParaRPr lang="en-US" sz="4000" dirty="0"/>
          </a:p>
          <a:p>
            <a:endParaRPr lang="en-US" sz="3600" dirty="0"/>
          </a:p>
          <a:p>
            <a:endParaRPr lang="en-US" sz="3600" dirty="0"/>
          </a:p>
          <a:p>
            <a:endParaRPr lang="en-US" sz="4000" dirty="0"/>
          </a:p>
        </p:txBody>
      </p:sp>
    </p:spTree>
    <p:extLst>
      <p:ext uri="{BB962C8B-B14F-4D97-AF65-F5344CB8AC3E}">
        <p14:creationId xmlns:p14="http://schemas.microsoft.com/office/powerpoint/2010/main" val="3430586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3" end="3"/>
                                            </p:txEl>
                                          </p:spTgt>
                                        </p:tgtEl>
                                        <p:attrNameLst>
                                          <p:attrName>style.visibility</p:attrName>
                                        </p:attrNameLst>
                                      </p:cBhvr>
                                      <p:to>
                                        <p:strVal val="visible"/>
                                      </p:to>
                                    </p:set>
                                    <p:animEffect transition="in" filter="fade">
                                      <p:cBhvr>
                                        <p:cTn id="14" dur="1000"/>
                                        <p:tgtEl>
                                          <p:spTgt spid="2">
                                            <p:txEl>
                                              <p:pRg st="3" end="3"/>
                                            </p:txEl>
                                          </p:spTgt>
                                        </p:tgtEl>
                                      </p:cBhvr>
                                    </p:animEffect>
                                    <p:anim calcmode="lin" valueType="num">
                                      <p:cBhvr>
                                        <p:cTn id="1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Effect transition="in" filter="fade">
                                      <p:cBhvr>
                                        <p:cTn id="21" dur="1000"/>
                                        <p:tgtEl>
                                          <p:spTgt spid="2">
                                            <p:txEl>
                                              <p:pRg st="5" end="5"/>
                                            </p:txEl>
                                          </p:spTgt>
                                        </p:tgtEl>
                                      </p:cBhvr>
                                    </p:animEffect>
                                    <p:anim calcmode="lin" valueType="num">
                                      <p:cBhvr>
                                        <p:cTn id="22"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9E33C744-9535-5D7C-8E3E-911862E98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340" y="0"/>
            <a:ext cx="2039460" cy="628250"/>
          </a:xfrm>
          <a:prstGeom prst="rect">
            <a:avLst/>
          </a:prstGeom>
        </p:spPr>
      </p:pic>
      <p:sp>
        <p:nvSpPr>
          <p:cNvPr id="2" name="TextBox 1">
            <a:extLst>
              <a:ext uri="{FF2B5EF4-FFF2-40B4-BE49-F238E27FC236}">
                <a16:creationId xmlns:a16="http://schemas.microsoft.com/office/drawing/2014/main" id="{3076F5A3-A794-1E31-74FE-252C78305E2C}"/>
              </a:ext>
            </a:extLst>
          </p:cNvPr>
          <p:cNvSpPr txBox="1"/>
          <p:nvPr/>
        </p:nvSpPr>
        <p:spPr>
          <a:xfrm>
            <a:off x="773723" y="628250"/>
            <a:ext cx="10996247" cy="8956298"/>
          </a:xfrm>
          <a:prstGeom prst="rect">
            <a:avLst/>
          </a:prstGeom>
          <a:noFill/>
        </p:spPr>
        <p:txBody>
          <a:bodyPr wrap="square" rtlCol="0">
            <a:spAutoFit/>
          </a:bodyPr>
          <a:lstStyle/>
          <a:p>
            <a:r>
              <a:rPr lang="en-US" sz="4000" dirty="0"/>
              <a:t>Memory tools</a:t>
            </a:r>
          </a:p>
          <a:p>
            <a:pPr marL="571500" indent="-571500">
              <a:buFont typeface="Arial" panose="020B0604020202020204" pitchFamily="34" charset="0"/>
              <a:buChar char="•"/>
            </a:pPr>
            <a:r>
              <a:rPr lang="en-US" sz="3200" u="sng" dirty="0"/>
              <a:t>Chunking</a:t>
            </a:r>
            <a:r>
              <a:rPr lang="en-US" sz="3200" dirty="0"/>
              <a:t>- when you break a larger amount of information into smaller, manageable pieces</a:t>
            </a:r>
          </a:p>
          <a:p>
            <a:r>
              <a:rPr lang="en-US" sz="3200" dirty="0"/>
              <a:t>	we do this all the time with phone numbers</a:t>
            </a:r>
          </a:p>
          <a:p>
            <a:pPr marL="571500" indent="-571500">
              <a:buFont typeface="Arial" panose="020B0604020202020204" pitchFamily="34" charset="0"/>
              <a:buChar char="•"/>
            </a:pPr>
            <a:r>
              <a:rPr lang="en-US" sz="3200" u="sng" dirty="0"/>
              <a:t>Reciting</a:t>
            </a:r>
            <a:r>
              <a:rPr lang="en-US" sz="3200" dirty="0"/>
              <a:t>- saying something out loud activates more areas of your brain and makes learning more significant</a:t>
            </a:r>
          </a:p>
          <a:p>
            <a:pPr marL="571500" indent="-571500">
              <a:buFont typeface="Arial" panose="020B0604020202020204" pitchFamily="34" charset="0"/>
              <a:buChar char="•"/>
            </a:pPr>
            <a:r>
              <a:rPr lang="en-US" sz="3200" u="sng" dirty="0"/>
              <a:t>Using images</a:t>
            </a:r>
            <a:r>
              <a:rPr lang="en-US" sz="3200" dirty="0"/>
              <a:t>- connecting images to words.  Tends to work best when you need to listen to new information</a:t>
            </a:r>
          </a:p>
          <a:p>
            <a:pPr marL="571500" indent="-571500">
              <a:buFont typeface="Arial" panose="020B0604020202020204" pitchFamily="34" charset="0"/>
              <a:buChar char="•"/>
            </a:pPr>
            <a:endParaRPr lang="en-US" sz="4000" dirty="0"/>
          </a:p>
          <a:p>
            <a:pPr marL="571500" indent="-571500">
              <a:buFont typeface="Arial" panose="020B0604020202020204" pitchFamily="34" charset="0"/>
              <a:buChar char="•"/>
            </a:pPr>
            <a:endParaRPr lang="en-US" sz="4000" dirty="0"/>
          </a:p>
          <a:p>
            <a:r>
              <a:rPr lang="en-US" sz="4000" dirty="0"/>
              <a:t> </a:t>
            </a:r>
          </a:p>
          <a:p>
            <a:endParaRPr lang="en-US" sz="4000" dirty="0"/>
          </a:p>
          <a:p>
            <a:endParaRPr lang="en-US" sz="4000" dirty="0"/>
          </a:p>
          <a:p>
            <a:endParaRPr lang="en-US" sz="3600" dirty="0"/>
          </a:p>
          <a:p>
            <a:endParaRPr lang="en-US" sz="3600" dirty="0"/>
          </a:p>
          <a:p>
            <a:endParaRPr lang="en-US" sz="4000" dirty="0"/>
          </a:p>
        </p:txBody>
      </p:sp>
      <p:sp>
        <p:nvSpPr>
          <p:cNvPr id="4" name="TextBox 3">
            <a:extLst>
              <a:ext uri="{FF2B5EF4-FFF2-40B4-BE49-F238E27FC236}">
                <a16:creationId xmlns:a16="http://schemas.microsoft.com/office/drawing/2014/main" id="{245E9F2D-2FC5-9E9A-09B3-523E622CCC8A}"/>
              </a:ext>
            </a:extLst>
          </p:cNvPr>
          <p:cNvSpPr txBox="1"/>
          <p:nvPr/>
        </p:nvSpPr>
        <p:spPr>
          <a:xfrm>
            <a:off x="3048000" y="6274749"/>
            <a:ext cx="6096000" cy="369332"/>
          </a:xfrm>
          <a:prstGeom prst="rect">
            <a:avLst/>
          </a:prstGeom>
          <a:noFill/>
        </p:spPr>
        <p:txBody>
          <a:bodyPr wrap="square">
            <a:spAutoFit/>
          </a:bodyPr>
          <a:lstStyle/>
          <a:p>
            <a:r>
              <a:rPr lang="en-US" b="0" i="0" dirty="0">
                <a:solidFill>
                  <a:srgbClr val="373D3F"/>
                </a:solidFill>
                <a:effectLst/>
                <a:latin typeface="Lora" panose="020B0604020202020204" pitchFamily="2" charset="0"/>
              </a:rPr>
              <a:t>Acrostics</a:t>
            </a:r>
            <a:endParaRPr lang="en-US" dirty="0"/>
          </a:p>
        </p:txBody>
      </p:sp>
    </p:spTree>
    <p:extLst>
      <p:ext uri="{BB962C8B-B14F-4D97-AF65-F5344CB8AC3E}">
        <p14:creationId xmlns:p14="http://schemas.microsoft.com/office/powerpoint/2010/main" val="2864638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fade">
                                      <p:cBhvr>
                                        <p:cTn id="21" dur="1000"/>
                                        <p:tgtEl>
                                          <p:spTgt spid="2">
                                            <p:txEl>
                                              <p:pRg st="3" end="3"/>
                                            </p:txEl>
                                          </p:spTgt>
                                        </p:tgtEl>
                                      </p:cBhvr>
                                    </p:animEffect>
                                    <p:anim calcmode="lin" valueType="num">
                                      <p:cBhvr>
                                        <p:cTn id="2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Effect transition="in" filter="fade">
                                      <p:cBhvr>
                                        <p:cTn id="28" dur="1000"/>
                                        <p:tgtEl>
                                          <p:spTgt spid="2">
                                            <p:txEl>
                                              <p:pRg st="4" end="4"/>
                                            </p:txEl>
                                          </p:spTgt>
                                        </p:tgtEl>
                                      </p:cBhvr>
                                    </p:animEffect>
                                    <p:anim calcmode="lin" valueType="num">
                                      <p:cBhvr>
                                        <p:cTn id="2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399A19-9E16-721C-EEA5-301D55FE97DF}"/>
              </a:ext>
            </a:extLst>
          </p:cNvPr>
          <p:cNvSpPr>
            <a:spLocks noGrp="1"/>
          </p:cNvSpPr>
          <p:nvPr>
            <p:ph idx="1"/>
          </p:nvPr>
        </p:nvSpPr>
        <p:spPr>
          <a:xfrm>
            <a:off x="838200" y="515815"/>
            <a:ext cx="10515600" cy="5661148"/>
          </a:xfrm>
        </p:spPr>
        <p:txBody>
          <a:bodyPr>
            <a:normAutofit/>
          </a:bodyPr>
          <a:lstStyle/>
          <a:p>
            <a:r>
              <a:rPr lang="en-US" sz="3200" u="sng" dirty="0"/>
              <a:t>Mnemonic</a:t>
            </a:r>
            <a:r>
              <a:rPr lang="en-US" sz="3200" dirty="0"/>
              <a:t>- where a phrase or word is used to remember a list.  Each letter of the word or each first letter of a phrase represents the think you’re trying to memorize </a:t>
            </a:r>
          </a:p>
          <a:p>
            <a:pPr marL="0" indent="0">
              <a:buNone/>
            </a:pPr>
            <a:r>
              <a:rPr lang="en-US" sz="3200" dirty="0"/>
              <a:t>Ex-</a:t>
            </a:r>
            <a:r>
              <a:rPr lang="en-US" sz="3200" b="1" dirty="0"/>
              <a:t>My Very Elegant Mother Just Sat Upon Nine Porcupines </a:t>
            </a:r>
            <a:r>
              <a:rPr lang="en-US" sz="3200" dirty="0"/>
              <a:t>to remember the order of the planets</a:t>
            </a:r>
          </a:p>
          <a:p>
            <a:r>
              <a:rPr lang="en-US" sz="3200" u="sng" dirty="0"/>
              <a:t>Rehearse and repeat</a:t>
            </a:r>
            <a:r>
              <a:rPr lang="en-US" sz="3200" dirty="0"/>
              <a:t>- repeating a task or a process will assist you to memorize (reading out loud is fantastic for learning). </a:t>
            </a:r>
          </a:p>
          <a:p>
            <a:pPr marL="0" indent="0">
              <a:buNone/>
            </a:pPr>
            <a:endParaRPr lang="en-US" sz="3200" dirty="0"/>
          </a:p>
          <a:p>
            <a:pPr marL="0" indent="0">
              <a:buNone/>
            </a:pPr>
            <a:r>
              <a:rPr lang="en-US" sz="3200" dirty="0"/>
              <a:t>If you don’t use new information in a significant way, you can lose ___% of your learning in as little as 9 hours.  </a:t>
            </a:r>
          </a:p>
        </p:txBody>
      </p:sp>
      <p:sp>
        <p:nvSpPr>
          <p:cNvPr id="4" name="TextBox 3">
            <a:extLst>
              <a:ext uri="{FF2B5EF4-FFF2-40B4-BE49-F238E27FC236}">
                <a16:creationId xmlns:a16="http://schemas.microsoft.com/office/drawing/2014/main" id="{D04DFCD2-49ED-3550-98C2-8FC786F1D62E}"/>
              </a:ext>
            </a:extLst>
          </p:cNvPr>
          <p:cNvSpPr txBox="1"/>
          <p:nvPr/>
        </p:nvSpPr>
        <p:spPr>
          <a:xfrm>
            <a:off x="1643715" y="4770507"/>
            <a:ext cx="709862" cy="707886"/>
          </a:xfrm>
          <a:prstGeom prst="rect">
            <a:avLst/>
          </a:prstGeom>
          <a:noFill/>
        </p:spPr>
        <p:txBody>
          <a:bodyPr wrap="square" rtlCol="0">
            <a:spAutoFit/>
          </a:bodyPr>
          <a:lstStyle/>
          <a:p>
            <a:r>
              <a:rPr lang="en-US" sz="4000" b="1" dirty="0">
                <a:solidFill>
                  <a:srgbClr val="00B050"/>
                </a:solidFill>
              </a:rPr>
              <a:t>65</a:t>
            </a:r>
          </a:p>
        </p:txBody>
      </p:sp>
    </p:spTree>
    <p:extLst>
      <p:ext uri="{BB962C8B-B14F-4D97-AF65-F5344CB8AC3E}">
        <p14:creationId xmlns:p14="http://schemas.microsoft.com/office/powerpoint/2010/main" val="3841122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6" presetClass="entr" presetSubtype="0"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wipe(down)">
                                      <p:cBhvr>
                                        <p:cTn id="35" dur="580">
                                          <p:stCondLst>
                                            <p:cond delay="0"/>
                                          </p:stCondLst>
                                        </p:cTn>
                                        <p:tgtEl>
                                          <p:spTgt spid="4"/>
                                        </p:tgtEl>
                                      </p:cBhvr>
                                    </p:animEffect>
                                    <p:anim calcmode="lin" valueType="num">
                                      <p:cBhvr>
                                        <p:cTn id="36"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37"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38"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39"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40"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41" dur="26">
                                          <p:stCondLst>
                                            <p:cond delay="650"/>
                                          </p:stCondLst>
                                        </p:cTn>
                                        <p:tgtEl>
                                          <p:spTgt spid="4"/>
                                        </p:tgtEl>
                                      </p:cBhvr>
                                      <p:to x="100000" y="60000"/>
                                    </p:animScale>
                                    <p:animScale>
                                      <p:cBhvr>
                                        <p:cTn id="42" dur="166" decel="50000">
                                          <p:stCondLst>
                                            <p:cond delay="676"/>
                                          </p:stCondLst>
                                        </p:cTn>
                                        <p:tgtEl>
                                          <p:spTgt spid="4"/>
                                        </p:tgtEl>
                                      </p:cBhvr>
                                      <p:to x="100000" y="100000"/>
                                    </p:animScale>
                                    <p:animScale>
                                      <p:cBhvr>
                                        <p:cTn id="43" dur="26">
                                          <p:stCondLst>
                                            <p:cond delay="1312"/>
                                          </p:stCondLst>
                                        </p:cTn>
                                        <p:tgtEl>
                                          <p:spTgt spid="4"/>
                                        </p:tgtEl>
                                      </p:cBhvr>
                                      <p:to x="100000" y="80000"/>
                                    </p:animScale>
                                    <p:animScale>
                                      <p:cBhvr>
                                        <p:cTn id="44" dur="166" decel="50000">
                                          <p:stCondLst>
                                            <p:cond delay="1338"/>
                                          </p:stCondLst>
                                        </p:cTn>
                                        <p:tgtEl>
                                          <p:spTgt spid="4"/>
                                        </p:tgtEl>
                                      </p:cBhvr>
                                      <p:to x="100000" y="100000"/>
                                    </p:animScale>
                                    <p:animScale>
                                      <p:cBhvr>
                                        <p:cTn id="45" dur="26">
                                          <p:stCondLst>
                                            <p:cond delay="1642"/>
                                          </p:stCondLst>
                                        </p:cTn>
                                        <p:tgtEl>
                                          <p:spTgt spid="4"/>
                                        </p:tgtEl>
                                      </p:cBhvr>
                                      <p:to x="100000" y="90000"/>
                                    </p:animScale>
                                    <p:animScale>
                                      <p:cBhvr>
                                        <p:cTn id="46" dur="166" decel="50000">
                                          <p:stCondLst>
                                            <p:cond delay="1668"/>
                                          </p:stCondLst>
                                        </p:cTn>
                                        <p:tgtEl>
                                          <p:spTgt spid="4"/>
                                        </p:tgtEl>
                                      </p:cBhvr>
                                      <p:to x="100000" y="100000"/>
                                    </p:animScale>
                                    <p:animScale>
                                      <p:cBhvr>
                                        <p:cTn id="47" dur="26">
                                          <p:stCondLst>
                                            <p:cond delay="1808"/>
                                          </p:stCondLst>
                                        </p:cTn>
                                        <p:tgtEl>
                                          <p:spTgt spid="4"/>
                                        </p:tgtEl>
                                      </p:cBhvr>
                                      <p:to x="100000" y="95000"/>
                                    </p:animScale>
                                    <p:animScale>
                                      <p:cBhvr>
                                        <p:cTn id="48"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833C1-1A28-C4A9-8D42-5BD665F5121F}"/>
              </a:ext>
            </a:extLst>
          </p:cNvPr>
          <p:cNvSpPr>
            <a:spLocks noGrp="1"/>
          </p:cNvSpPr>
          <p:nvPr>
            <p:ph type="title"/>
          </p:nvPr>
        </p:nvSpPr>
        <p:spPr/>
        <p:txBody>
          <a:bodyPr/>
          <a:lstStyle/>
          <a:p>
            <a:r>
              <a:rPr lang="en-US" dirty="0"/>
              <a:t>Video Link  4.5 min </a:t>
            </a:r>
          </a:p>
        </p:txBody>
      </p:sp>
      <p:sp>
        <p:nvSpPr>
          <p:cNvPr id="3" name="Content Placeholder 2">
            <a:extLst>
              <a:ext uri="{FF2B5EF4-FFF2-40B4-BE49-F238E27FC236}">
                <a16:creationId xmlns:a16="http://schemas.microsoft.com/office/drawing/2014/main" id="{804D473D-2DF5-B0A8-326A-E859C899D51A}"/>
              </a:ext>
            </a:extLst>
          </p:cNvPr>
          <p:cNvSpPr>
            <a:spLocks noGrp="1"/>
          </p:cNvSpPr>
          <p:nvPr>
            <p:ph idx="1"/>
          </p:nvPr>
        </p:nvSpPr>
        <p:spPr/>
        <p:txBody>
          <a:bodyPr/>
          <a:lstStyle/>
          <a:p>
            <a:r>
              <a:rPr lang="en-US" dirty="0">
                <a:hlinkClick r:id="rId3"/>
              </a:rPr>
              <a:t>https://www.youtube.com/watch?v=xVRV6of6Rx4</a:t>
            </a:r>
            <a:endParaRPr lang="en-US" dirty="0"/>
          </a:p>
          <a:p>
            <a:endParaRPr lang="en-US" dirty="0"/>
          </a:p>
          <a:p>
            <a:endParaRPr lang="en-US" dirty="0"/>
          </a:p>
        </p:txBody>
      </p:sp>
    </p:spTree>
    <p:extLst>
      <p:ext uri="{BB962C8B-B14F-4D97-AF65-F5344CB8AC3E}">
        <p14:creationId xmlns:p14="http://schemas.microsoft.com/office/powerpoint/2010/main" val="324162961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E1BF5-CBF6-0E50-FD3F-E58F36FFFAD8}"/>
              </a:ext>
            </a:extLst>
          </p:cNvPr>
          <p:cNvSpPr>
            <a:spLocks noGrp="1"/>
          </p:cNvSpPr>
          <p:nvPr>
            <p:ph type="title"/>
          </p:nvPr>
        </p:nvSpPr>
        <p:spPr/>
        <p:txBody>
          <a:bodyPr>
            <a:normAutofit/>
          </a:bodyPr>
          <a:lstStyle/>
          <a:p>
            <a:r>
              <a:rPr lang="en-US" sz="8800" dirty="0"/>
              <a:t>Hidden Slide for SPs</a:t>
            </a:r>
          </a:p>
        </p:txBody>
      </p:sp>
      <p:sp>
        <p:nvSpPr>
          <p:cNvPr id="3" name="Content Placeholder 2">
            <a:extLst>
              <a:ext uri="{FF2B5EF4-FFF2-40B4-BE49-F238E27FC236}">
                <a16:creationId xmlns:a16="http://schemas.microsoft.com/office/drawing/2014/main" id="{BB2176DE-9FB9-C246-B43E-C787C69637D7}"/>
              </a:ext>
            </a:extLst>
          </p:cNvPr>
          <p:cNvSpPr>
            <a:spLocks noGrp="1"/>
          </p:cNvSpPr>
          <p:nvPr>
            <p:ph idx="1"/>
          </p:nvPr>
        </p:nvSpPr>
        <p:spPr>
          <a:xfrm>
            <a:off x="838200" y="1690688"/>
            <a:ext cx="10515600" cy="4351338"/>
          </a:xfrm>
        </p:spPr>
        <p:txBody>
          <a:bodyPr>
            <a:normAutofit/>
          </a:bodyPr>
          <a:lstStyle/>
          <a:p>
            <a:pPr marL="0" indent="0">
              <a:buNone/>
            </a:pPr>
            <a:r>
              <a:rPr lang="en-US" sz="8000" dirty="0"/>
              <a:t>Do the Memory activity- </a:t>
            </a:r>
          </a:p>
          <a:p>
            <a:pPr marL="0" indent="0">
              <a:buNone/>
            </a:pPr>
            <a:r>
              <a:rPr lang="en-US" sz="8000" dirty="0"/>
              <a:t>Notes below</a:t>
            </a:r>
          </a:p>
          <a:p>
            <a:pPr marL="0" indent="0">
              <a:buNone/>
            </a:pPr>
            <a:endParaRPr lang="en-US" sz="4400" dirty="0"/>
          </a:p>
        </p:txBody>
      </p:sp>
    </p:spTree>
    <p:extLst>
      <p:ext uri="{BB962C8B-B14F-4D97-AF65-F5344CB8AC3E}">
        <p14:creationId xmlns:p14="http://schemas.microsoft.com/office/powerpoint/2010/main" val="358229458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04A23-7C15-1CE1-9CC1-028D36E55E5A}"/>
              </a:ext>
            </a:extLst>
          </p:cNvPr>
          <p:cNvSpPr>
            <a:spLocks noGrp="1"/>
          </p:cNvSpPr>
          <p:nvPr>
            <p:ph type="title"/>
          </p:nvPr>
        </p:nvSpPr>
        <p:spPr/>
        <p:txBody>
          <a:bodyPr/>
          <a:lstStyle/>
          <a:p>
            <a:r>
              <a:rPr lang="en-US" b="1" dirty="0"/>
              <a:t>Debrief Memory </a:t>
            </a:r>
          </a:p>
        </p:txBody>
      </p:sp>
      <p:sp>
        <p:nvSpPr>
          <p:cNvPr id="3" name="Content Placeholder 2">
            <a:extLst>
              <a:ext uri="{FF2B5EF4-FFF2-40B4-BE49-F238E27FC236}">
                <a16:creationId xmlns:a16="http://schemas.microsoft.com/office/drawing/2014/main" id="{A997727D-D6E7-FFD7-9A17-67BD100291E7}"/>
              </a:ext>
            </a:extLst>
          </p:cNvPr>
          <p:cNvSpPr>
            <a:spLocks noGrp="1"/>
          </p:cNvSpPr>
          <p:nvPr>
            <p:ph idx="1"/>
          </p:nvPr>
        </p:nvSpPr>
        <p:spPr/>
        <p:txBody>
          <a:bodyPr/>
          <a:lstStyle/>
          <a:p>
            <a:r>
              <a:rPr lang="en-US" dirty="0"/>
              <a:t>What memory tools have you used in that past?  How well have they worked for you?</a:t>
            </a:r>
          </a:p>
          <a:p>
            <a:endParaRPr lang="en-US" dirty="0"/>
          </a:p>
          <a:p>
            <a:r>
              <a:rPr lang="en-US" dirty="0"/>
              <a:t>Is there a new tool that you think will help you with memory in the future?</a:t>
            </a:r>
          </a:p>
          <a:p>
            <a:endParaRPr lang="en-US" dirty="0"/>
          </a:p>
          <a:p>
            <a:r>
              <a:rPr lang="en-US" dirty="0"/>
              <a:t>Describe a situation in the past week where you had to use your memory in a significant way.  How did you use your memory? Did you use any new skills?</a:t>
            </a:r>
          </a:p>
        </p:txBody>
      </p:sp>
    </p:spTree>
    <p:extLst>
      <p:ext uri="{BB962C8B-B14F-4D97-AF65-F5344CB8AC3E}">
        <p14:creationId xmlns:p14="http://schemas.microsoft.com/office/powerpoint/2010/main" val="1643118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22B2A64-2A3E-FB8D-44D9-1729E0B869AE}"/>
              </a:ext>
            </a:extLst>
          </p:cNvPr>
          <p:cNvSpPr txBox="1"/>
          <p:nvPr/>
        </p:nvSpPr>
        <p:spPr>
          <a:xfrm>
            <a:off x="6537023" y="314125"/>
            <a:ext cx="5006336" cy="1325563"/>
          </a:xfrm>
          <a:prstGeom prst="rect">
            <a:avLst/>
          </a:prstGeom>
        </p:spPr>
        <p:txBody>
          <a:bodyPr vert="horz" lIns="91440" tIns="45720" rIns="91440" bIns="45720" rtlCol="0" anchor="ctr">
            <a:noAutofit/>
          </a:bodyPr>
          <a:lstStyle/>
          <a:p>
            <a:pPr defTabSz="914400">
              <a:lnSpc>
                <a:spcPct val="90000"/>
              </a:lnSpc>
              <a:spcBef>
                <a:spcPct val="0"/>
              </a:spcBef>
              <a:spcAft>
                <a:spcPts val="600"/>
              </a:spcAft>
            </a:pPr>
            <a:r>
              <a:rPr lang="en-US" sz="3600" kern="1200" dirty="0">
                <a:solidFill>
                  <a:schemeClr val="tx1"/>
                </a:solidFill>
                <a:latin typeface="+mj-lt"/>
                <a:ea typeface="+mj-ea"/>
                <a:cs typeface="+mj-cs"/>
              </a:rPr>
              <a:t>There are 9 Skills for Success everyone uses on the job</a:t>
            </a:r>
          </a:p>
        </p:txBody>
      </p:sp>
      <p:sp>
        <p:nvSpPr>
          <p:cNvPr id="11" name="Freeform: Shape 10">
            <a:extLst>
              <a:ext uri="{FF2B5EF4-FFF2-40B4-BE49-F238E27FC236}">
                <a16:creationId xmlns:a16="http://schemas.microsoft.com/office/drawing/2014/main" id="{4F74D28C-3268-4E35-8EE1-D92CB4A85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58D44E42-C462-4105-BC86-FE75B4E3C4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Graphic 5" descr="List outline">
            <a:extLst>
              <a:ext uri="{FF2B5EF4-FFF2-40B4-BE49-F238E27FC236}">
                <a16:creationId xmlns:a16="http://schemas.microsoft.com/office/drawing/2014/main" id="{5ABB5FF5-C4A2-025F-7FDF-C8178DEFC01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64242" y="628251"/>
            <a:ext cx="4056930" cy="4056930"/>
          </a:xfrm>
          <a:prstGeom prst="rect">
            <a:avLst/>
          </a:prstGeom>
        </p:spPr>
      </p:pic>
      <p:sp>
        <p:nvSpPr>
          <p:cNvPr id="3" name="TextBox 2">
            <a:extLst>
              <a:ext uri="{FF2B5EF4-FFF2-40B4-BE49-F238E27FC236}">
                <a16:creationId xmlns:a16="http://schemas.microsoft.com/office/drawing/2014/main" id="{C3F603A3-6CAA-4D36-2C69-04C211C6B030}"/>
              </a:ext>
            </a:extLst>
          </p:cNvPr>
          <p:cNvSpPr txBox="1"/>
          <p:nvPr/>
        </p:nvSpPr>
        <p:spPr>
          <a:xfrm>
            <a:off x="6096000" y="2026778"/>
            <a:ext cx="5731759" cy="4517097"/>
          </a:xfrm>
          <a:prstGeom prst="rect">
            <a:avLst/>
          </a:prstGeom>
        </p:spPr>
        <p:txBody>
          <a:bodyPr vert="horz" lIns="91440" tIns="45720" rIns="91440" bIns="45720" rtlCol="0" anchor="t">
            <a:normAutofit fontScale="85000" lnSpcReduction="20000"/>
          </a:bodyPr>
          <a:lstStyle/>
          <a:p>
            <a:pPr indent="-228600" defTabSz="914400">
              <a:lnSpc>
                <a:spcPct val="90000"/>
              </a:lnSpc>
              <a:spcAft>
                <a:spcPts val="600"/>
              </a:spcAft>
              <a:buFont typeface="Arial" panose="020B0604020202020204" pitchFamily="34" charset="0"/>
              <a:buChar char="•"/>
            </a:pPr>
            <a:r>
              <a:rPr lang="en-US" sz="4100" b="1" dirty="0"/>
              <a:t>Adaptability</a:t>
            </a:r>
          </a:p>
          <a:p>
            <a:pPr indent="-228600" defTabSz="914400">
              <a:lnSpc>
                <a:spcPct val="90000"/>
              </a:lnSpc>
              <a:spcAft>
                <a:spcPts val="600"/>
              </a:spcAft>
              <a:buFont typeface="Arial" panose="020B0604020202020204" pitchFamily="34" charset="0"/>
              <a:buChar char="•"/>
            </a:pPr>
            <a:r>
              <a:rPr lang="en-US" sz="4100" b="1" dirty="0"/>
              <a:t>Collaboration</a:t>
            </a:r>
          </a:p>
          <a:p>
            <a:pPr indent="-228600" defTabSz="914400">
              <a:lnSpc>
                <a:spcPct val="90000"/>
              </a:lnSpc>
              <a:spcAft>
                <a:spcPts val="600"/>
              </a:spcAft>
              <a:buFont typeface="Arial" panose="020B0604020202020204" pitchFamily="34" charset="0"/>
              <a:buChar char="•"/>
            </a:pPr>
            <a:r>
              <a:rPr lang="en-US" sz="4100" b="1" dirty="0"/>
              <a:t>Communication</a:t>
            </a:r>
          </a:p>
          <a:p>
            <a:pPr indent="-228600" defTabSz="914400">
              <a:lnSpc>
                <a:spcPct val="90000"/>
              </a:lnSpc>
              <a:spcAft>
                <a:spcPts val="600"/>
              </a:spcAft>
              <a:buFont typeface="Arial" panose="020B0604020202020204" pitchFamily="34" charset="0"/>
              <a:buChar char="•"/>
            </a:pPr>
            <a:r>
              <a:rPr lang="en-US" sz="4100" b="1" dirty="0"/>
              <a:t>Creativity and Innovation </a:t>
            </a:r>
          </a:p>
          <a:p>
            <a:pPr indent="-228600" defTabSz="914400">
              <a:lnSpc>
                <a:spcPct val="90000"/>
              </a:lnSpc>
              <a:spcAft>
                <a:spcPts val="600"/>
              </a:spcAft>
              <a:buFont typeface="Arial" panose="020B0604020202020204" pitchFamily="34" charset="0"/>
              <a:buChar char="•"/>
            </a:pPr>
            <a:r>
              <a:rPr lang="en-US" sz="4100" b="1" dirty="0"/>
              <a:t>Digital</a:t>
            </a:r>
          </a:p>
          <a:p>
            <a:pPr indent="-228600" defTabSz="914400">
              <a:lnSpc>
                <a:spcPct val="90000"/>
              </a:lnSpc>
              <a:spcAft>
                <a:spcPts val="600"/>
              </a:spcAft>
              <a:buFont typeface="Arial" panose="020B0604020202020204" pitchFamily="34" charset="0"/>
              <a:buChar char="•"/>
            </a:pPr>
            <a:r>
              <a:rPr lang="en-US" sz="4100" b="1" dirty="0"/>
              <a:t>Numeracy</a:t>
            </a:r>
          </a:p>
          <a:p>
            <a:pPr indent="-228600" defTabSz="914400">
              <a:lnSpc>
                <a:spcPct val="90000"/>
              </a:lnSpc>
              <a:spcAft>
                <a:spcPts val="600"/>
              </a:spcAft>
              <a:buFont typeface="Arial" panose="020B0604020202020204" pitchFamily="34" charset="0"/>
              <a:buChar char="•"/>
            </a:pPr>
            <a:r>
              <a:rPr lang="en-US" sz="4100" b="1" dirty="0"/>
              <a:t>Problem Solving</a:t>
            </a:r>
          </a:p>
          <a:p>
            <a:pPr indent="-228600" defTabSz="914400">
              <a:lnSpc>
                <a:spcPct val="90000"/>
              </a:lnSpc>
              <a:spcAft>
                <a:spcPts val="600"/>
              </a:spcAft>
              <a:buFont typeface="Arial" panose="020B0604020202020204" pitchFamily="34" charset="0"/>
              <a:buChar char="•"/>
            </a:pPr>
            <a:r>
              <a:rPr lang="en-US" sz="4100" b="1" dirty="0"/>
              <a:t>Reading </a:t>
            </a:r>
          </a:p>
          <a:p>
            <a:pPr indent="-228600" defTabSz="914400">
              <a:lnSpc>
                <a:spcPct val="90000"/>
              </a:lnSpc>
              <a:spcAft>
                <a:spcPts val="600"/>
              </a:spcAft>
              <a:buFont typeface="Arial" panose="020B0604020202020204" pitchFamily="34" charset="0"/>
              <a:buChar char="•"/>
            </a:pPr>
            <a:r>
              <a:rPr lang="en-US" sz="4100" b="1" dirty="0"/>
              <a:t>Writing</a:t>
            </a:r>
          </a:p>
          <a:p>
            <a:pPr indent="-228600" defTabSz="914400">
              <a:lnSpc>
                <a:spcPct val="90000"/>
              </a:lnSpc>
              <a:spcAft>
                <a:spcPts val="600"/>
              </a:spcAft>
              <a:buFont typeface="Arial" panose="020B0604020202020204" pitchFamily="34" charset="0"/>
              <a:buChar char="•"/>
            </a:pPr>
            <a:endParaRPr lang="en-US" dirty="0"/>
          </a:p>
        </p:txBody>
      </p:sp>
      <p:pic>
        <p:nvPicPr>
          <p:cNvPr id="5" name="Picture 4" descr="Logo&#10;&#10;Description automatically generated">
            <a:extLst>
              <a:ext uri="{FF2B5EF4-FFF2-40B4-BE49-F238E27FC236}">
                <a16:creationId xmlns:a16="http://schemas.microsoft.com/office/drawing/2014/main" id="{9E33C744-9535-5D7C-8E3E-911862E98D1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340" y="0"/>
            <a:ext cx="2039460" cy="628250"/>
          </a:xfrm>
          <a:prstGeom prst="rect">
            <a:avLst/>
          </a:prstGeom>
        </p:spPr>
      </p:pic>
    </p:spTree>
    <p:extLst>
      <p:ext uri="{BB962C8B-B14F-4D97-AF65-F5344CB8AC3E}">
        <p14:creationId xmlns:p14="http://schemas.microsoft.com/office/powerpoint/2010/main" val="4211240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1D2945-6CDC-19D6-AACA-5D0714144DF0}"/>
              </a:ext>
            </a:extLst>
          </p:cNvPr>
          <p:cNvSpPr>
            <a:spLocks noGrp="1"/>
          </p:cNvSpPr>
          <p:nvPr>
            <p:ph idx="1"/>
          </p:nvPr>
        </p:nvSpPr>
        <p:spPr>
          <a:xfrm>
            <a:off x="838200" y="301658"/>
            <a:ext cx="10515600" cy="5875305"/>
          </a:xfrm>
        </p:spPr>
        <p:txBody>
          <a:bodyPr>
            <a:normAutofit fontScale="92500"/>
          </a:bodyPr>
          <a:lstStyle/>
          <a:p>
            <a:r>
              <a:rPr lang="en-US" sz="3200" dirty="0"/>
              <a:t>These 9 skills provide a foundation for you to learn new skills</a:t>
            </a:r>
          </a:p>
          <a:p>
            <a:endParaRPr lang="en-US" sz="3200" dirty="0"/>
          </a:p>
          <a:p>
            <a:r>
              <a:rPr lang="en-US" sz="3200" dirty="0"/>
              <a:t>They are used in work, in learning and in your life outside work:</a:t>
            </a:r>
          </a:p>
          <a:p>
            <a:pPr>
              <a:buFontTx/>
              <a:buChar char="-"/>
            </a:pPr>
            <a:r>
              <a:rPr lang="en-US" sz="3200" dirty="0"/>
              <a:t>employers want staff who are able to complete their work, solve problems on their own, and adapt to changes in their workplace</a:t>
            </a:r>
          </a:p>
          <a:p>
            <a:pPr>
              <a:buFontTx/>
              <a:buChar char="-"/>
            </a:pPr>
            <a:r>
              <a:rPr lang="en-US" sz="3200" dirty="0"/>
              <a:t>in our daily lives we need to fill out documents, read and find information, make budgeting decisions, use digital technology and communicate with others</a:t>
            </a:r>
          </a:p>
          <a:p>
            <a:endParaRPr lang="en-US" sz="3200" dirty="0"/>
          </a:p>
          <a:p>
            <a:r>
              <a:rPr lang="en-US" sz="3200" dirty="0"/>
              <a:t>Improving these skills will help you succeed in a workplace tomorrow and for years to come.</a:t>
            </a:r>
          </a:p>
          <a:p>
            <a:endParaRPr lang="en-US" dirty="0"/>
          </a:p>
          <a:p>
            <a:endParaRPr lang="en-US" dirty="0"/>
          </a:p>
        </p:txBody>
      </p:sp>
    </p:spTree>
    <p:extLst>
      <p:ext uri="{BB962C8B-B14F-4D97-AF65-F5344CB8AC3E}">
        <p14:creationId xmlns:p14="http://schemas.microsoft.com/office/powerpoint/2010/main" val="2592701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1000"/>
                                        <p:tgtEl>
                                          <p:spTgt spid="3">
                                            <p:txEl>
                                              <p:pRg st="6" end="6"/>
                                            </p:txEl>
                                          </p:spTgt>
                                        </p:tgtEl>
                                      </p:cBhvr>
                                    </p:animEffect>
                                    <p:anim calcmode="lin" valueType="num">
                                      <p:cBhvr>
                                        <p:cTn id="2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9E33C744-9535-5D7C-8E3E-911862E98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340" y="0"/>
            <a:ext cx="2039460" cy="628250"/>
          </a:xfrm>
          <a:prstGeom prst="rect">
            <a:avLst/>
          </a:prstGeom>
        </p:spPr>
      </p:pic>
      <p:sp>
        <p:nvSpPr>
          <p:cNvPr id="3" name="TextBox 2">
            <a:extLst>
              <a:ext uri="{FF2B5EF4-FFF2-40B4-BE49-F238E27FC236}">
                <a16:creationId xmlns:a16="http://schemas.microsoft.com/office/drawing/2014/main" id="{9F97B50F-7818-24E2-A18F-C26A3D02D189}"/>
              </a:ext>
            </a:extLst>
          </p:cNvPr>
          <p:cNvSpPr txBox="1"/>
          <p:nvPr/>
        </p:nvSpPr>
        <p:spPr>
          <a:xfrm>
            <a:off x="1168922" y="898601"/>
            <a:ext cx="10444901" cy="1831207"/>
          </a:xfrm>
          <a:prstGeom prst="rect">
            <a:avLst/>
          </a:prstGeom>
          <a:noFill/>
        </p:spPr>
        <p:txBody>
          <a:bodyPr wrap="square">
            <a:spAutoFit/>
          </a:bodyPr>
          <a:lstStyle/>
          <a:p>
            <a:pPr marL="0" marR="0">
              <a:lnSpc>
                <a:spcPct val="107000"/>
              </a:lnSpc>
              <a:spcBef>
                <a:spcPts val="0"/>
              </a:spcBef>
              <a:spcAft>
                <a:spcPts val="800"/>
              </a:spcAft>
            </a:pPr>
            <a:r>
              <a:rPr lang="en-US" sz="5400" dirty="0">
                <a:effectLst/>
                <a:latin typeface="Calibri" panose="020F0502020204030204" pitchFamily="34" charset="0"/>
                <a:ea typeface="Calibri" panose="020F0502020204030204" pitchFamily="34" charset="0"/>
                <a:cs typeface="Times New Roman" panose="02020603050405020304" pitchFamily="18" charset="0"/>
              </a:rPr>
              <a:t>Could thinking skills be a part of any of the other 9 Skills for Success?</a:t>
            </a:r>
          </a:p>
        </p:txBody>
      </p:sp>
      <p:sp>
        <p:nvSpPr>
          <p:cNvPr id="4" name="TextBox 3">
            <a:extLst>
              <a:ext uri="{FF2B5EF4-FFF2-40B4-BE49-F238E27FC236}">
                <a16:creationId xmlns:a16="http://schemas.microsoft.com/office/drawing/2014/main" id="{0C2A64E8-DEA3-A7F9-23CD-12ED937A100C}"/>
              </a:ext>
            </a:extLst>
          </p:cNvPr>
          <p:cNvSpPr txBox="1"/>
          <p:nvPr/>
        </p:nvSpPr>
        <p:spPr>
          <a:xfrm>
            <a:off x="367645" y="3491586"/>
            <a:ext cx="11824355" cy="1846659"/>
          </a:xfrm>
          <a:prstGeom prst="rect">
            <a:avLst/>
          </a:prstGeom>
          <a:noFill/>
        </p:spPr>
        <p:txBody>
          <a:bodyPr wrap="square" rtlCol="0">
            <a:spAutoFit/>
          </a:bodyPr>
          <a:lstStyle/>
          <a:p>
            <a:pPr defTabSz="914400">
              <a:lnSpc>
                <a:spcPct val="90000"/>
              </a:lnSpc>
              <a:spcAft>
                <a:spcPts val="600"/>
              </a:spcAft>
            </a:pPr>
            <a:r>
              <a:rPr lang="en-US" sz="3000" b="1" dirty="0"/>
              <a:t>Adaptability			Collaboration		Communication</a:t>
            </a:r>
          </a:p>
          <a:p>
            <a:pPr defTabSz="914400">
              <a:lnSpc>
                <a:spcPct val="90000"/>
              </a:lnSpc>
              <a:spcAft>
                <a:spcPts val="600"/>
              </a:spcAft>
            </a:pPr>
            <a:r>
              <a:rPr lang="en-US" sz="3000" b="1" dirty="0"/>
              <a:t>Creativity and Innovation 	Digital			Numeracy</a:t>
            </a:r>
          </a:p>
          <a:p>
            <a:pPr defTabSz="914400">
              <a:lnSpc>
                <a:spcPct val="90000"/>
              </a:lnSpc>
              <a:spcAft>
                <a:spcPts val="600"/>
              </a:spcAft>
            </a:pPr>
            <a:r>
              <a:rPr lang="en-US" sz="3000" b="1" dirty="0"/>
              <a:t>Problem Solving			Reading 			Writing</a:t>
            </a:r>
          </a:p>
          <a:p>
            <a:endParaRPr lang="en-US" dirty="0"/>
          </a:p>
        </p:txBody>
      </p:sp>
    </p:spTree>
    <p:extLst>
      <p:ext uri="{BB962C8B-B14F-4D97-AF65-F5344CB8AC3E}">
        <p14:creationId xmlns:p14="http://schemas.microsoft.com/office/powerpoint/2010/main" val="17241581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0FF67F43-9613-8423-D227-49BA690D622D}"/>
              </a:ext>
            </a:extLst>
          </p:cNvPr>
          <p:cNvSpPr txBox="1"/>
          <p:nvPr/>
        </p:nvSpPr>
        <p:spPr>
          <a:xfrm>
            <a:off x="6746628" y="1783959"/>
            <a:ext cx="4645250" cy="2889114"/>
          </a:xfrm>
          <a:prstGeom prst="rect">
            <a:avLst/>
          </a:prstGeom>
        </p:spPr>
        <p:txBody>
          <a:bodyPr vert="horz" lIns="91440" tIns="45720" rIns="91440" bIns="45720" rtlCol="0" anchor="b">
            <a:normAutofit/>
          </a:bodyPr>
          <a:lstStyle/>
          <a:p>
            <a:pPr defTabSz="914400">
              <a:lnSpc>
                <a:spcPct val="90000"/>
              </a:lnSpc>
              <a:spcBef>
                <a:spcPct val="0"/>
              </a:spcBef>
              <a:spcAft>
                <a:spcPts val="600"/>
              </a:spcAft>
            </a:pPr>
            <a:r>
              <a:rPr lang="en-US" sz="6000" kern="1200">
                <a:solidFill>
                  <a:schemeClr val="bg1"/>
                </a:solidFill>
                <a:latin typeface="+mj-lt"/>
                <a:ea typeface="+mj-ea"/>
                <a:cs typeface="+mj-cs"/>
              </a:rPr>
              <a:t>Why are thinking skills important?</a:t>
            </a:r>
          </a:p>
          <a:p>
            <a:pPr defTabSz="914400">
              <a:lnSpc>
                <a:spcPct val="90000"/>
              </a:lnSpc>
              <a:spcBef>
                <a:spcPct val="0"/>
              </a:spcBef>
              <a:spcAft>
                <a:spcPts val="600"/>
              </a:spcAft>
            </a:pPr>
            <a:endParaRPr lang="en-US" sz="6000" kern="1200">
              <a:solidFill>
                <a:schemeClr val="bg1"/>
              </a:solidFill>
              <a:latin typeface="+mj-lt"/>
              <a:ea typeface="+mj-ea"/>
              <a:cs typeface="+mj-cs"/>
            </a:endParaRPr>
          </a:p>
        </p:txBody>
      </p:sp>
      <p:sp>
        <p:nvSpPr>
          <p:cNvPr id="12" name="Freeform: Shape 11">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Graphic 3" descr="Speech outline">
            <a:extLst>
              <a:ext uri="{FF2B5EF4-FFF2-40B4-BE49-F238E27FC236}">
                <a16:creationId xmlns:a16="http://schemas.microsoft.com/office/drawing/2014/main" id="{0371DB8B-E8DA-2DEC-AE25-F6BE96A9828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9382" y="720993"/>
            <a:ext cx="4047843" cy="4047843"/>
          </a:xfrm>
          <a:prstGeom prst="rect">
            <a:avLst/>
          </a:prstGeom>
        </p:spPr>
      </p:pic>
      <p:pic>
        <p:nvPicPr>
          <p:cNvPr id="5" name="Picture 4" descr="Logo&#10;&#10;Description automatically generated">
            <a:extLst>
              <a:ext uri="{FF2B5EF4-FFF2-40B4-BE49-F238E27FC236}">
                <a16:creationId xmlns:a16="http://schemas.microsoft.com/office/drawing/2014/main" id="{9E33C744-9535-5D7C-8E3E-911862E98D1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340" y="0"/>
            <a:ext cx="2039460" cy="628250"/>
          </a:xfrm>
          <a:prstGeom prst="rect">
            <a:avLst/>
          </a:prstGeom>
        </p:spPr>
      </p:pic>
    </p:spTree>
    <p:extLst>
      <p:ext uri="{BB962C8B-B14F-4D97-AF65-F5344CB8AC3E}">
        <p14:creationId xmlns:p14="http://schemas.microsoft.com/office/powerpoint/2010/main" val="3389651373"/>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322B2A64-2A3E-FB8D-44D9-1729E0B869AE}"/>
              </a:ext>
            </a:extLst>
          </p:cNvPr>
          <p:cNvSpPr txBox="1"/>
          <p:nvPr/>
        </p:nvSpPr>
        <p:spPr>
          <a:xfrm>
            <a:off x="6364230" y="-939438"/>
            <a:ext cx="4645250" cy="2889114"/>
          </a:xfrm>
          <a:prstGeom prst="rect">
            <a:avLst/>
          </a:prstGeom>
        </p:spPr>
        <p:txBody>
          <a:bodyPr vert="horz" lIns="91440" tIns="45720" rIns="91440" bIns="45720" rtlCol="0" anchor="b">
            <a:normAutofit/>
          </a:bodyPr>
          <a:lstStyle/>
          <a:p>
            <a:pPr defTabSz="914400">
              <a:lnSpc>
                <a:spcPct val="90000"/>
              </a:lnSpc>
              <a:spcBef>
                <a:spcPct val="0"/>
              </a:spcBef>
              <a:spcAft>
                <a:spcPts val="600"/>
              </a:spcAft>
            </a:pPr>
            <a:r>
              <a:rPr lang="en-US" sz="6000" kern="1200" dirty="0">
                <a:solidFill>
                  <a:schemeClr val="bg1"/>
                </a:solidFill>
                <a:latin typeface="+mj-lt"/>
                <a:ea typeface="+mj-ea"/>
                <a:cs typeface="+mj-cs"/>
              </a:rPr>
              <a:t>What are thinking skills?</a:t>
            </a:r>
          </a:p>
        </p:txBody>
      </p:sp>
      <p:sp>
        <p:nvSpPr>
          <p:cNvPr id="13" name="Freeform: Shape 12">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Freeform: Shape 14">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Graphic 5" descr="List outline">
            <a:extLst>
              <a:ext uri="{FF2B5EF4-FFF2-40B4-BE49-F238E27FC236}">
                <a16:creationId xmlns:a16="http://schemas.microsoft.com/office/drawing/2014/main" id="{5ABB5FF5-C4A2-025F-7FDF-C8178DEFC01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9382" y="720993"/>
            <a:ext cx="4047843" cy="4047843"/>
          </a:xfrm>
          <a:prstGeom prst="rect">
            <a:avLst/>
          </a:prstGeom>
        </p:spPr>
      </p:pic>
      <p:sp>
        <p:nvSpPr>
          <p:cNvPr id="3" name="TextBox 2">
            <a:extLst>
              <a:ext uri="{FF2B5EF4-FFF2-40B4-BE49-F238E27FC236}">
                <a16:creationId xmlns:a16="http://schemas.microsoft.com/office/drawing/2014/main" id="{C3F603A3-6CAA-4D36-2C69-04C211C6B030}"/>
              </a:ext>
            </a:extLst>
          </p:cNvPr>
          <p:cNvSpPr txBox="1"/>
          <p:nvPr/>
        </p:nvSpPr>
        <p:spPr>
          <a:xfrm>
            <a:off x="6636173" y="340049"/>
            <a:ext cx="5006336" cy="1609627"/>
          </a:xfrm>
          <a:prstGeom prst="rect">
            <a:avLst/>
          </a:prstGeom>
        </p:spPr>
        <p:txBody>
          <a:bodyPr vert="horz" lIns="91440" tIns="45720" rIns="91440" bIns="45720" rtlCol="0" anchor="t">
            <a:normAutofit/>
          </a:bodyPr>
          <a:lstStyle/>
          <a:p>
            <a:pPr indent="-228600" defTabSz="914400">
              <a:lnSpc>
                <a:spcPct val="90000"/>
              </a:lnSpc>
              <a:spcAft>
                <a:spcPts val="600"/>
              </a:spcAft>
              <a:buFont typeface="Arial" panose="020B0604020202020204" pitchFamily="34" charset="0"/>
              <a:buChar char="•"/>
            </a:pPr>
            <a:endParaRPr lang="en-US" dirty="0"/>
          </a:p>
        </p:txBody>
      </p:sp>
      <p:pic>
        <p:nvPicPr>
          <p:cNvPr id="5" name="Picture 4" descr="Logo&#10;&#10;Description automatically generated">
            <a:extLst>
              <a:ext uri="{FF2B5EF4-FFF2-40B4-BE49-F238E27FC236}">
                <a16:creationId xmlns:a16="http://schemas.microsoft.com/office/drawing/2014/main" id="{9E33C744-9535-5D7C-8E3E-911862E98D1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340" y="0"/>
            <a:ext cx="2039460" cy="628250"/>
          </a:xfrm>
          <a:prstGeom prst="rect">
            <a:avLst/>
          </a:prstGeom>
        </p:spPr>
      </p:pic>
      <p:sp>
        <p:nvSpPr>
          <p:cNvPr id="7" name="TextBox 6">
            <a:extLst>
              <a:ext uri="{FF2B5EF4-FFF2-40B4-BE49-F238E27FC236}">
                <a16:creationId xmlns:a16="http://schemas.microsoft.com/office/drawing/2014/main" id="{D63A6361-7EC0-B979-9FFB-B1F22AF7F386}"/>
              </a:ext>
            </a:extLst>
          </p:cNvPr>
          <p:cNvSpPr txBox="1"/>
          <p:nvPr/>
        </p:nvSpPr>
        <p:spPr>
          <a:xfrm>
            <a:off x="6322772" y="2372512"/>
            <a:ext cx="5449846" cy="4062651"/>
          </a:xfrm>
          <a:prstGeom prst="rect">
            <a:avLst/>
          </a:prstGeom>
          <a:noFill/>
        </p:spPr>
        <p:txBody>
          <a:bodyPr wrap="square" rtlCol="0">
            <a:spAutoFit/>
          </a:bodyPr>
          <a:lstStyle/>
          <a:p>
            <a:pPr marL="285750" indent="-285750">
              <a:buFont typeface="Arial" panose="020B0604020202020204" pitchFamily="34" charset="0"/>
              <a:buChar char="•"/>
            </a:pPr>
            <a:r>
              <a:rPr lang="en-US" sz="4000" dirty="0">
                <a:solidFill>
                  <a:schemeClr val="bg1"/>
                </a:solidFill>
              </a:rPr>
              <a:t>Problem Solving</a:t>
            </a:r>
          </a:p>
          <a:p>
            <a:pPr marL="285750" indent="-285750">
              <a:buFont typeface="Arial" panose="020B0604020202020204" pitchFamily="34" charset="0"/>
              <a:buChar char="•"/>
            </a:pPr>
            <a:r>
              <a:rPr lang="en-US" sz="4000" dirty="0">
                <a:solidFill>
                  <a:schemeClr val="bg1"/>
                </a:solidFill>
              </a:rPr>
              <a:t>Decision Making</a:t>
            </a:r>
          </a:p>
          <a:p>
            <a:pPr marL="285750" indent="-285750">
              <a:buFont typeface="Arial" panose="020B0604020202020204" pitchFamily="34" charset="0"/>
              <a:buChar char="•"/>
            </a:pPr>
            <a:r>
              <a:rPr lang="en-US" sz="4000" dirty="0">
                <a:solidFill>
                  <a:schemeClr val="bg1"/>
                </a:solidFill>
              </a:rPr>
              <a:t>Critical Thinking</a:t>
            </a:r>
          </a:p>
          <a:p>
            <a:pPr marL="285750" indent="-285750">
              <a:buFont typeface="Arial" panose="020B0604020202020204" pitchFamily="34" charset="0"/>
              <a:buChar char="•"/>
            </a:pPr>
            <a:r>
              <a:rPr lang="en-US" sz="4000" dirty="0">
                <a:solidFill>
                  <a:schemeClr val="bg1"/>
                </a:solidFill>
              </a:rPr>
              <a:t>Planning and Organizing</a:t>
            </a:r>
          </a:p>
          <a:p>
            <a:pPr marL="285750" indent="-285750">
              <a:buFont typeface="Arial" panose="020B0604020202020204" pitchFamily="34" charset="0"/>
              <a:buChar char="•"/>
            </a:pPr>
            <a:r>
              <a:rPr lang="en-US" sz="4000" dirty="0">
                <a:solidFill>
                  <a:schemeClr val="bg1"/>
                </a:solidFill>
              </a:rPr>
              <a:t>Finding Information </a:t>
            </a:r>
          </a:p>
          <a:p>
            <a:pPr marL="285750" indent="-285750">
              <a:buFont typeface="Arial" panose="020B0604020202020204" pitchFamily="34" charset="0"/>
              <a:buChar char="•"/>
            </a:pPr>
            <a:r>
              <a:rPr lang="en-US" sz="4000" dirty="0">
                <a:solidFill>
                  <a:schemeClr val="bg1"/>
                </a:solidFill>
              </a:rPr>
              <a:t>Use of Memory </a:t>
            </a:r>
          </a:p>
          <a:p>
            <a:pPr marL="285750" indent="-285750">
              <a:buFont typeface="Arial" panose="020B0604020202020204" pitchFamily="34" charset="0"/>
              <a:buChar char="•"/>
            </a:pPr>
            <a:endParaRPr lang="en-US" dirty="0">
              <a:solidFill>
                <a:schemeClr val="bg1"/>
              </a:solidFill>
            </a:endParaRPr>
          </a:p>
        </p:txBody>
      </p:sp>
    </p:spTree>
    <p:extLst>
      <p:ext uri="{BB962C8B-B14F-4D97-AF65-F5344CB8AC3E}">
        <p14:creationId xmlns:p14="http://schemas.microsoft.com/office/powerpoint/2010/main" val="33995914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3E4F19A7-A959-40BB-972C-4880BAF8EB0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885</TotalTime>
  <Words>4334</Words>
  <Application>Microsoft Office PowerPoint</Application>
  <PresentationFormat>Widescreen</PresentationFormat>
  <Paragraphs>441</Paragraphs>
  <Slides>49</Slides>
  <Notes>33</Notes>
  <HiddenSlides>9</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49</vt:i4>
      </vt:variant>
    </vt:vector>
  </HeadingPairs>
  <TitlesOfParts>
    <vt:vector size="56" baseType="lpstr">
      <vt:lpstr>Arial</vt:lpstr>
      <vt:lpstr>Calibri</vt:lpstr>
      <vt:lpstr>Calibri Light</vt:lpstr>
      <vt:lpstr>Lora</vt:lpstr>
      <vt:lpstr>Noto Sans</vt:lpstr>
      <vt:lpstr>Symbol</vt:lpstr>
      <vt:lpstr>Office Theme</vt:lpstr>
      <vt:lpstr>PowerPoint Presentation</vt:lpstr>
      <vt:lpstr>HIDDEN SLIDE </vt:lpstr>
      <vt:lpstr>HIDDEN SLIDE</vt:lpstr>
      <vt:lpstr>PowerPoint Presentation</vt:lpstr>
      <vt:lpstr>PowerPoint Presentation</vt:lpstr>
      <vt:lpstr>PowerPoint Presentation</vt:lpstr>
      <vt:lpstr>PowerPoint Presentation</vt:lpstr>
      <vt:lpstr>PowerPoint Presentation</vt:lpstr>
      <vt:lpstr>PowerPoint Presentation</vt:lpstr>
      <vt:lpstr>Hidden slide- for SP only </vt:lpstr>
      <vt:lpstr>PowerPoint Presentation</vt:lpstr>
      <vt:lpstr>PowerPoint Presentation</vt:lpstr>
      <vt:lpstr>PowerPoint Presentation</vt:lpstr>
      <vt:lpstr>Problem Solving </vt:lpstr>
      <vt:lpstr>PowerPoint Presentation</vt:lpstr>
      <vt:lpstr>PowerPoint Presentation</vt:lpstr>
      <vt:lpstr>Video Link  Problem Solving  3min video  </vt:lpstr>
      <vt:lpstr>PowerPoint Presentation</vt:lpstr>
      <vt:lpstr>PowerPoint Presentation</vt:lpstr>
      <vt:lpstr>Hidden Slide</vt:lpstr>
      <vt:lpstr>Debrief activity for Problem solving </vt:lpstr>
      <vt:lpstr>Decision Making </vt:lpstr>
      <vt:lpstr>Video link intro for Decision Making  1.5min</vt:lpstr>
      <vt:lpstr>PowerPoint Presentation</vt:lpstr>
      <vt:lpstr>PowerPoint Presentation</vt:lpstr>
      <vt:lpstr>PowerPoint Presentation</vt:lpstr>
      <vt:lpstr>Video Link 4.5 min</vt:lpstr>
      <vt:lpstr>Hidden Slide</vt:lpstr>
      <vt:lpstr>Debrief for Decision making </vt:lpstr>
      <vt:lpstr>Critical Thinking </vt:lpstr>
      <vt:lpstr>PowerPoint Presentation</vt:lpstr>
      <vt:lpstr>Video link </vt:lpstr>
      <vt:lpstr>Questions you might ask to think critically </vt:lpstr>
      <vt:lpstr>Video Link 2 min</vt:lpstr>
      <vt:lpstr>PowerPoint Presentation</vt:lpstr>
      <vt:lpstr>Hidden Slide</vt:lpstr>
      <vt:lpstr>Debrief for Critical Thinking </vt:lpstr>
      <vt:lpstr>Planning and  Organizing </vt:lpstr>
      <vt:lpstr>PowerPoint Presentation</vt:lpstr>
      <vt:lpstr>PowerPoint Presentation</vt:lpstr>
      <vt:lpstr>Hidden Slide</vt:lpstr>
      <vt:lpstr>Debrief Planning and org</vt:lpstr>
      <vt:lpstr>Memory</vt:lpstr>
      <vt:lpstr>PowerPoint Presentation</vt:lpstr>
      <vt:lpstr>PowerPoint Presentation</vt:lpstr>
      <vt:lpstr>PowerPoint Presentation</vt:lpstr>
      <vt:lpstr>Video Link  4.5 min </vt:lpstr>
      <vt:lpstr>Hidden Slide for SPs</vt:lpstr>
      <vt:lpstr>Debrief Memory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Jason MIlls</dc:creator>
  <cp:lastModifiedBy>Jason MIlls</cp:lastModifiedBy>
  <cp:revision>1</cp:revision>
  <dcterms:created xsi:type="dcterms:W3CDTF">2022-12-08T19:09:49Z</dcterms:created>
  <dcterms:modified xsi:type="dcterms:W3CDTF">2023-01-16T15:20:12Z</dcterms:modified>
</cp:coreProperties>
</file>