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627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172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500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2032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4483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873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069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948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063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959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9101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43B59-E08F-4B7D-BF04-EA9DF14AEBB9}" type="datetimeFigureOut">
              <a:rPr lang="en-CA" smtClean="0"/>
              <a:t>2018-02-07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2852-D328-4AE8-A16B-7FBF560A20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322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245" y="696191"/>
            <a:ext cx="5287818" cy="47590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1891" y="831273"/>
            <a:ext cx="5569527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 smtClean="0"/>
          </a:p>
          <a:p>
            <a:pPr algn="ctr"/>
            <a:r>
              <a:rPr lang="en-CA" sz="4000" b="1" dirty="0" smtClean="0">
                <a:latin typeface="Bookman Old Style" panose="02050604050505020204" pitchFamily="18" charset="0"/>
              </a:rPr>
              <a:t>OAK TREE</a:t>
            </a:r>
          </a:p>
          <a:p>
            <a:pPr algn="ctr"/>
            <a:endParaRPr lang="en-CA" sz="4000" b="1" dirty="0" smtClean="0">
              <a:latin typeface="Bookman Old Style" panose="020506040505050202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4000" dirty="0" smtClean="0">
                <a:latin typeface="Bookman Old Style" panose="02050604050505020204" pitchFamily="18" charset="0"/>
              </a:rPr>
              <a:t>STRONG</a:t>
            </a:r>
            <a:endParaRPr lang="en-CA" sz="4000" dirty="0">
              <a:latin typeface="Bookman Old Style" panose="020506040505050202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4000" dirty="0" smtClean="0">
                <a:latin typeface="Bookman Old Style" panose="02050604050505020204" pitchFamily="18" charset="0"/>
              </a:rPr>
              <a:t>RIGID</a:t>
            </a:r>
            <a:endParaRPr lang="en-CA" sz="4000" dirty="0">
              <a:latin typeface="Bookman Old Style" panose="020506040505050202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4000" dirty="0" smtClean="0">
                <a:latin typeface="Bookman Old Style" panose="02050604050505020204" pitchFamily="18" charset="0"/>
              </a:rPr>
              <a:t>RESISTS CHANGE</a:t>
            </a:r>
          </a:p>
          <a:p>
            <a:endParaRPr lang="en-CA" sz="4000" dirty="0">
              <a:latin typeface="Bookman Old Style" panose="02050604050505020204" pitchFamily="18" charset="0"/>
            </a:endParaRPr>
          </a:p>
          <a:p>
            <a:r>
              <a:rPr lang="en-CA" sz="4000" i="1" dirty="0" smtClean="0">
                <a:latin typeface="Bookman Old Style" panose="02050604050505020204" pitchFamily="18" charset="0"/>
              </a:rPr>
              <a:t>“I won’t let this happen to me!”</a:t>
            </a:r>
            <a:endParaRPr lang="en-CA" sz="4000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92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3245" y="1001141"/>
            <a:ext cx="3841174" cy="474503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3455" y="557500"/>
            <a:ext cx="62449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 smtClean="0">
                <a:latin typeface="Bookman Old Style" panose="02050604050505020204" pitchFamily="18" charset="0"/>
              </a:rPr>
              <a:t>WILLOW TREE</a:t>
            </a:r>
          </a:p>
          <a:p>
            <a:pPr algn="ctr"/>
            <a:endParaRPr lang="en-CA" sz="4000" b="1" dirty="0">
              <a:latin typeface="Bookman Old Style" panose="020506040505050202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4000" dirty="0" smtClean="0">
                <a:latin typeface="Bookman Old Style" panose="02050604050505020204" pitchFamily="18" charset="0"/>
              </a:rPr>
              <a:t>FLEXIBLE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4000" dirty="0" smtClean="0">
                <a:latin typeface="Bookman Old Style" panose="02050604050505020204" pitchFamily="18" charset="0"/>
              </a:rPr>
              <a:t>ADAPTS TO CHANGE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4000" dirty="0" smtClean="0">
                <a:latin typeface="Bookman Old Style" panose="02050604050505020204" pitchFamily="18" charset="0"/>
              </a:rPr>
              <a:t>WILLING TO CONSIDER OPTIONS</a:t>
            </a:r>
          </a:p>
          <a:p>
            <a:endParaRPr lang="en-CA" sz="1200" dirty="0" smtClean="0">
              <a:latin typeface="Bookman Old Style" panose="02050604050505020204" pitchFamily="18" charset="0"/>
            </a:endParaRPr>
          </a:p>
          <a:p>
            <a:r>
              <a:rPr lang="en-CA" sz="4000" i="1" dirty="0" smtClean="0">
                <a:latin typeface="Bookman Old Style" panose="02050604050505020204" pitchFamily="18" charset="0"/>
              </a:rPr>
              <a:t>“How can I make this change work well for positive </a:t>
            </a:r>
            <a:r>
              <a:rPr lang="en-CA" sz="4000" i="1" dirty="0" smtClean="0">
                <a:latin typeface="Bookman Old Style" panose="02050604050505020204" pitchFamily="18" charset="0"/>
              </a:rPr>
              <a:t>outcomes?”</a:t>
            </a:r>
            <a:endParaRPr lang="en-CA" sz="4000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02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004" y="1278082"/>
            <a:ext cx="5308023" cy="35386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04009" y="841664"/>
            <a:ext cx="508115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 smtClean="0">
                <a:latin typeface="Bookman Old Style" panose="02050604050505020204" pitchFamily="18" charset="0"/>
              </a:rPr>
              <a:t>TUMBLEWEED</a:t>
            </a:r>
          </a:p>
          <a:p>
            <a:pPr algn="ctr"/>
            <a:endParaRPr lang="en-CA" sz="4000" b="1" dirty="0">
              <a:latin typeface="Bookman Old Style" panose="020506040505050202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4000" dirty="0" smtClean="0">
                <a:latin typeface="Bookman Old Style" panose="02050604050505020204" pitchFamily="18" charset="0"/>
              </a:rPr>
              <a:t>SHORT-LIVED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4000" dirty="0" smtClean="0">
                <a:latin typeface="Bookman Old Style" panose="02050604050505020204" pitchFamily="18" charset="0"/>
              </a:rPr>
              <a:t>ROOTLESS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4000" dirty="0" smtClean="0">
                <a:latin typeface="Bookman Old Style" panose="02050604050505020204" pitchFamily="18" charset="0"/>
              </a:rPr>
              <a:t>MOVES CONSTANTLY</a:t>
            </a:r>
          </a:p>
          <a:p>
            <a:r>
              <a:rPr lang="en-CA" sz="4000" i="1" dirty="0" smtClean="0">
                <a:latin typeface="Bookman Old Style" panose="02050604050505020204" pitchFamily="18" charset="0"/>
              </a:rPr>
              <a:t>“This isn’t fun anymore…I’m out of here.”</a:t>
            </a:r>
            <a:endParaRPr lang="en-CA" sz="4000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067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17" y="197427"/>
            <a:ext cx="3024909" cy="27224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624" y="564723"/>
            <a:ext cx="2355122" cy="23551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1806" y="696191"/>
            <a:ext cx="3426220" cy="22236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92017" y="3439391"/>
            <a:ext cx="108065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sz="3200" dirty="0" smtClean="0"/>
              <a:t>When dealing with change which response style is your immediate “go to”? 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dirty="0" smtClean="0"/>
              <a:t>Does this immediate response benefit you?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dirty="0" smtClean="0"/>
              <a:t>Each situation needs to be thoughtfully considered and a response style chosen that </a:t>
            </a:r>
            <a:r>
              <a:rPr lang="en-CA" sz="3200" smtClean="0"/>
              <a:t>best suits </a:t>
            </a:r>
            <a:r>
              <a:rPr lang="en-CA" sz="3200" dirty="0" smtClean="0"/>
              <a:t>the positive outcome that you desire.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27561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95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Bookman Old Style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arlene</dc:creator>
  <cp:lastModifiedBy>user</cp:lastModifiedBy>
  <cp:revision>8</cp:revision>
  <dcterms:created xsi:type="dcterms:W3CDTF">2017-06-21T16:04:52Z</dcterms:created>
  <dcterms:modified xsi:type="dcterms:W3CDTF">2018-02-07T21:02:48Z</dcterms:modified>
</cp:coreProperties>
</file>