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2" r:id="rId9"/>
    <p:sldId id="263" r:id="rId10"/>
    <p:sldId id="264" r:id="rId11"/>
    <p:sldId id="267" r:id="rId12"/>
    <p:sldId id="283" r:id="rId13"/>
    <p:sldId id="265" r:id="rId14"/>
    <p:sldId id="266" r:id="rId15"/>
    <p:sldId id="268" r:id="rId16"/>
    <p:sldId id="269" r:id="rId17"/>
    <p:sldId id="270" r:id="rId18"/>
    <p:sldId id="281" r:id="rId19"/>
    <p:sldId id="279" r:id="rId20"/>
    <p:sldId id="280" r:id="rId21"/>
    <p:sldId id="284" r:id="rId22"/>
    <p:sldId id="271" r:id="rId23"/>
    <p:sldId id="272" r:id="rId24"/>
    <p:sldId id="273" r:id="rId25"/>
    <p:sldId id="274" r:id="rId26"/>
    <p:sldId id="275" r:id="rId27"/>
    <p:sldId id="285" r:id="rId28"/>
    <p:sldId id="277" r:id="rId29"/>
    <p:sldId id="278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7" d="100"/>
          <a:sy n="37" d="100"/>
        </p:scale>
        <p:origin x="153" y="3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125B-1533-CB44-B771-47605F659C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0149-B259-9C44-80C7-DAA131A8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93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125B-1533-CB44-B771-47605F659C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0149-B259-9C44-80C7-DAA131A8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85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125B-1533-CB44-B771-47605F659C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0149-B259-9C44-80C7-DAA131A8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00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125B-1533-CB44-B771-47605F659C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0149-B259-9C44-80C7-DAA131A8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9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125B-1533-CB44-B771-47605F659C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0149-B259-9C44-80C7-DAA131A8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964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125B-1533-CB44-B771-47605F659C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0149-B259-9C44-80C7-DAA131A8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738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125B-1533-CB44-B771-47605F659C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0149-B259-9C44-80C7-DAA131A8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75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125B-1533-CB44-B771-47605F659C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0149-B259-9C44-80C7-DAA131A8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24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125B-1533-CB44-B771-47605F659C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0149-B259-9C44-80C7-DAA131A8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164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125B-1533-CB44-B771-47605F659C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0149-B259-9C44-80C7-DAA131A8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96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125B-1533-CB44-B771-47605F659C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50149-B259-9C44-80C7-DAA131A8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006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9125B-1533-CB44-B771-47605F659C63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50149-B259-9C44-80C7-DAA131A8E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48304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r>
              <a:rPr lang="en-US" sz="5300" b="1" dirty="0"/>
              <a:t>L.I.F.T.</a:t>
            </a:r>
            <a:br>
              <a:rPr lang="en-US" b="1" dirty="0"/>
            </a:br>
            <a:r>
              <a:rPr lang="en-US" b="1" dirty="0"/>
              <a:t>Steinbach, Manitoba</a:t>
            </a:r>
            <a:br>
              <a:rPr lang="en-US" b="1" dirty="0"/>
            </a:br>
            <a:br>
              <a:rPr lang="en-US" b="1" dirty="0"/>
            </a:br>
            <a:r>
              <a:rPr lang="en-US" b="1" dirty="0">
                <a:solidFill>
                  <a:schemeClr val="accent1"/>
                </a:solidFill>
              </a:rPr>
              <a:t>PREPARING FOR A JOB INTERVIEW</a:t>
            </a:r>
            <a:br>
              <a:rPr lang="en-US" b="1" dirty="0"/>
            </a:br>
            <a:br>
              <a:rPr lang="en-US" b="1" dirty="0"/>
            </a:br>
            <a:r>
              <a:rPr lang="en-US" dirty="0"/>
              <a:t>Local Initiative for Transition to 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629" y="4922252"/>
            <a:ext cx="2260600" cy="16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364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OPENING STAGE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What should you do to make sure your appearance &amp; hygiene are appropriate?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What should you wear to the job interview?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What should you do with your hair for the interview?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What kind of jewelry should you wear?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How would you move &amp; carry yourself as you enter the room?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Should you shake hands? How?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Describe the body language you would like display during the interview?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How would you use eye contact during the interview?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How would you like to speak during the interview?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6374" y="5483225"/>
            <a:ext cx="1317626" cy="130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50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417638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INFORMATION GATHERING STAGE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hidden question embedded in every interview question?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b="1" dirty="0">
                <a:solidFill>
                  <a:schemeClr val="accent3"/>
                </a:solidFill>
              </a:rPr>
              <a:t>WHY SHOULD WE HIRE YOU?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6374" y="5483225"/>
            <a:ext cx="1317626" cy="130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22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PAIRS INTERVIEW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9200" y="1879600"/>
            <a:ext cx="4152900" cy="397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874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dirty="0"/>
              <a:t>INTERROGATION STAGE</a:t>
            </a:r>
          </a:p>
          <a:p>
            <a:pPr marL="0" indent="0" algn="just">
              <a:buNone/>
            </a:pPr>
            <a:r>
              <a:rPr lang="en-US" dirty="0"/>
              <a:t>List 3 skills and 3 attributes found on your resume. For each skills &amp; attribute, write a brief story that illustrates how you used each skill and attribute. Each story should end with you reaching a goal or successfully completing a job or solving a problem.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6374" y="5483225"/>
            <a:ext cx="1317626" cy="130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652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INTERROGRATION STAGE- </a:t>
            </a:r>
            <a:r>
              <a:rPr lang="en-US" b="1" dirty="0">
                <a:solidFill>
                  <a:srgbClr val="9BBB59"/>
                </a:solidFill>
              </a:rPr>
              <a:t>Commonly asked questions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are your strengths? Weaknesses?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do you have to offer this company?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Why do you want this job?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Where do you see yourself in five years?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Tell me a time you worked as part of a team to achieve a goal?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6374" y="5483225"/>
            <a:ext cx="1317626" cy="130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58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967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INTERROGATION STAGE</a:t>
            </a:r>
            <a:r>
              <a:rPr lang="en-US" b="1" dirty="0">
                <a:solidFill>
                  <a:srgbClr val="9BBB59"/>
                </a:solidFill>
              </a:rPr>
              <a:t>- Answering difficult questions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Question: </a:t>
            </a:r>
            <a:r>
              <a:rPr lang="en-US" b="1" dirty="0">
                <a:solidFill>
                  <a:srgbClr val="9BBB59"/>
                </a:solidFill>
              </a:rPr>
              <a:t>Why did you leave your last job?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</a:rPr>
              <a:t>Answer: </a:t>
            </a:r>
            <a:r>
              <a:rPr lang="en-US" b="1" dirty="0">
                <a:solidFill>
                  <a:srgbClr val="9BBB59"/>
                </a:solidFill>
              </a:rPr>
              <a:t>You were fired.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9BBB59"/>
                </a:solidFill>
              </a:rPr>
              <a:t>Rank these answers from best to worst: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000000"/>
                </a:solidFill>
              </a:rPr>
              <a:t>The boss was an idiot, so I got canned. It was a lousy job anyway!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000000"/>
                </a:solidFill>
              </a:rPr>
              <a:t>I was left go because of a conflict with my supervisor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000000"/>
                </a:solidFill>
              </a:rPr>
              <a:t>I was looking for a challenge, so I quit my job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000000"/>
                </a:solidFill>
              </a:rPr>
              <a:t>I was let go. I have learned from that experience.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000000"/>
                </a:solidFill>
              </a:rPr>
              <a:t>I was fired, but I think it was an excuse for a lack of work</a:t>
            </a:r>
          </a:p>
          <a:p>
            <a:pPr marL="457200" indent="-457200">
              <a:buFont typeface="+mj-lt"/>
              <a:buAutoNum type="arabicPeriod"/>
            </a:pPr>
            <a:endParaRPr lang="en-US" sz="2000" b="1" dirty="0">
              <a:solidFill>
                <a:srgbClr val="0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6374" y="5483225"/>
            <a:ext cx="1317626" cy="130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87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/>
                </a:solidFill>
              </a:rPr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INTERROGATION STAGE- The most difficult question</a:t>
            </a:r>
          </a:p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9BBB59"/>
                </a:solidFill>
              </a:rPr>
              <a:t>“ So tell me about yourself?”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6625" y="4246166"/>
            <a:ext cx="1889125" cy="1874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593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301962"/>
              </p:ext>
            </p:extLst>
          </p:nvPr>
        </p:nvGraphicFramePr>
        <p:xfrm>
          <a:off x="457200" y="1600200"/>
          <a:ext cx="8229600" cy="4389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21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1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chemeClr val="accent1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chemeClr val="accent1"/>
                        </a:solidFill>
                      </a:endParaRPr>
                    </a:p>
                    <a:p>
                      <a:pPr algn="ctr"/>
                      <a:r>
                        <a:rPr lang="en-US" sz="3200" dirty="0">
                          <a:solidFill>
                            <a:schemeClr val="accent1"/>
                          </a:solidFill>
                        </a:rPr>
                        <a:t>PAST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IN MY LAST JOB</a:t>
                      </a:r>
                      <a:r>
                        <a:rPr lang="mr-IN" dirty="0">
                          <a:solidFill>
                            <a:schemeClr val="tx1"/>
                          </a:solidFill>
                        </a:rPr>
                        <a:t>…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OR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WHILE AT SCHOOL..</a:t>
                      </a:r>
                    </a:p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OR</a:t>
                      </a:r>
                    </a:p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MY HOBBY IS</a:t>
                      </a:r>
                      <a:r>
                        <a:rPr lang="mr-IN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1"/>
                        </a:solidFill>
                      </a:endParaRPr>
                    </a:p>
                    <a:p>
                      <a:pPr algn="ctr"/>
                      <a:r>
                        <a:rPr lang="en-US" sz="3200" b="1" dirty="0">
                          <a:solidFill>
                            <a:schemeClr val="accent1"/>
                          </a:solidFill>
                        </a:rPr>
                        <a:t>PRESENT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 AM CURRENTLY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COMPLETING ESSENTIAL SKILLS TRAINING</a:t>
                      </a:r>
                      <a:r>
                        <a:rPr lang="mr-IN" baseline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1"/>
                        </a:solidFill>
                      </a:endParaRPr>
                    </a:p>
                    <a:p>
                      <a:pPr algn="ctr"/>
                      <a:r>
                        <a:rPr lang="en-US" sz="3200" b="1" dirty="0">
                          <a:solidFill>
                            <a:schemeClr val="accent1"/>
                          </a:solidFill>
                        </a:rPr>
                        <a:t>FUTURE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 THE FUTURE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I SEE MYSELF</a:t>
                      </a:r>
                    </a:p>
                    <a:p>
                      <a:pPr algn="ctr"/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OR</a:t>
                      </a:r>
                    </a:p>
                    <a:p>
                      <a:pPr algn="l"/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WORKING WITH YOUR COMPANY WOULD BE A VALUABLE FIRST STEP</a:t>
                      </a:r>
                      <a:r>
                        <a:rPr lang="mr-IN" baseline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9850" y="5873750"/>
            <a:ext cx="924150" cy="917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7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3"/>
                </a:solidFill>
              </a:rPr>
              <a:t>PAST</a:t>
            </a:r>
            <a:endParaRPr lang="en-US" dirty="0">
              <a:solidFill>
                <a:schemeClr val="accent3"/>
              </a:solidFill>
            </a:endParaRPr>
          </a:p>
          <a:p>
            <a:r>
              <a:rPr lang="en-US" sz="1900" dirty="0"/>
              <a:t>Over the past 5 years I have risen to the rank of </a:t>
            </a:r>
            <a:r>
              <a:rPr lang="mr-IN" sz="1900" dirty="0"/>
              <a:t>………</a:t>
            </a:r>
            <a:r>
              <a:rPr lang="en-US" sz="1900" dirty="0"/>
              <a:t>.in army cadets. List attributes &amp; skills displayed</a:t>
            </a:r>
          </a:p>
          <a:p>
            <a:r>
              <a:rPr lang="en-US" sz="1900" dirty="0"/>
              <a:t>In my work in India managing the installation of fiber optic cable- list skills required to manage the project</a:t>
            </a:r>
          </a:p>
          <a:p>
            <a:r>
              <a:rPr lang="en-US" sz="1900" dirty="0"/>
              <a:t>Over the past 10 years I have worked as an industrial electrician- list locations &amp; specific jobs completed</a:t>
            </a:r>
          </a:p>
          <a:p>
            <a:r>
              <a:rPr lang="en-US" sz="1900" dirty="0"/>
              <a:t>While completing high school I worked with my father who is a mason. On the job I</a:t>
            </a:r>
            <a:r>
              <a:rPr lang="mr-IN" sz="1900" dirty="0"/>
              <a:t>……</a:t>
            </a:r>
            <a:endParaRPr lang="en-US" sz="1900" dirty="0"/>
          </a:p>
          <a:p>
            <a:r>
              <a:rPr lang="en-US" sz="1900" dirty="0"/>
              <a:t>I have worked as a health care assistant where I developed the skills of patience, dependability and initiative </a:t>
            </a:r>
          </a:p>
          <a:p>
            <a:r>
              <a:rPr lang="en-US" sz="1900" dirty="0"/>
              <a:t>I have worked at a number of positions in the food processing industry- pork processing and chicken chasing</a:t>
            </a:r>
          </a:p>
          <a:p>
            <a:r>
              <a:rPr lang="en-US" sz="1900" dirty="0"/>
              <a:t>Over the past 5 years I have had to take care of my younger siblings.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07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9BBB59"/>
                </a:solidFill>
              </a:rPr>
              <a:t>PRESENT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Currently, I am attending Project LIFT to up grade my Essential Skills- numeracy, reading, team work, &amp; document use. I have earned Food Handler, Communications, and First Aid certificates. As well I have received training in WHMIS, GMP, and HACCP.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834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9200" y="1879600"/>
            <a:ext cx="4152900" cy="397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305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9BBB59"/>
                </a:solidFill>
              </a:rPr>
              <a:t>FUTURE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 am looking for a job that will utilize my skills and abilities to launch my career in the _______</a:t>
            </a:r>
          </a:p>
          <a:p>
            <a:pPr marL="0" indent="0">
              <a:buNone/>
            </a:pPr>
            <a:r>
              <a:rPr lang="en-US" dirty="0"/>
              <a:t>Industry. Working with your company would be an invaluable first step.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While working with your company I am planning to to enroll in training to enhance my computer and public speaking skills.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4675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PAIRS INTERVIEW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9200" y="1879600"/>
            <a:ext cx="4152900" cy="397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704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/>
                </a:solidFill>
              </a:rPr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3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INTERROGATION STAGE- </a:t>
            </a:r>
            <a:r>
              <a:rPr lang="en-US" b="1" dirty="0">
                <a:solidFill>
                  <a:srgbClr val="9BBB59"/>
                </a:solidFill>
              </a:rPr>
              <a:t>Tricky questions</a:t>
            </a:r>
          </a:p>
          <a:p>
            <a:pPr marL="0" indent="0">
              <a:buNone/>
            </a:pPr>
            <a:endParaRPr lang="en-US" b="1" dirty="0">
              <a:solidFill>
                <a:srgbClr val="9BBB59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9BBB59"/>
                </a:solidFill>
              </a:rPr>
              <a:t>Choice question: </a:t>
            </a:r>
            <a:r>
              <a:rPr lang="en-US" b="1" dirty="0"/>
              <a:t>Do you like working alone or as part of a team?</a:t>
            </a:r>
          </a:p>
          <a:p>
            <a:pPr marL="0" indent="0">
              <a:buNone/>
            </a:pPr>
            <a:endParaRPr lang="en-US" b="1" dirty="0">
              <a:solidFill>
                <a:srgbClr val="9BBB59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9BBB59"/>
                </a:solidFill>
              </a:rPr>
              <a:t>Negatively worded questions: </a:t>
            </a:r>
            <a:r>
              <a:rPr lang="en-US" b="1" dirty="0">
                <a:solidFill>
                  <a:srgbClr val="000000"/>
                </a:solidFill>
              </a:rPr>
              <a:t>What subject did you find most difficult in school?</a:t>
            </a:r>
          </a:p>
          <a:p>
            <a:pPr marL="0" indent="0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3"/>
                </a:solidFill>
              </a:rPr>
              <a:t>Leading questions: </a:t>
            </a:r>
            <a:r>
              <a:rPr lang="en-US" b="1" dirty="0">
                <a:solidFill>
                  <a:srgbClr val="000000"/>
                </a:solidFill>
              </a:rPr>
              <a:t>What do you dislike in a supervisor?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345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In pairs answering these questions:</a:t>
            </a:r>
          </a:p>
          <a:p>
            <a:endParaRPr lang="en-US" dirty="0"/>
          </a:p>
          <a:p>
            <a:r>
              <a:rPr lang="en-US" dirty="0"/>
              <a:t>Do you work better unsupervised or with a supervisor close by?</a:t>
            </a:r>
          </a:p>
          <a:p>
            <a:r>
              <a:rPr lang="en-US" dirty="0"/>
              <a:t>What is your greatest weakness?</a:t>
            </a:r>
          </a:p>
          <a:p>
            <a:r>
              <a:rPr lang="en-US" dirty="0"/>
              <a:t>What has caused you to leave your previous jobs?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28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YOUR TURN STAGE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Is there a dress code?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Do you tend to promote employees from within the company?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Describe the training I would receive if hired.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Is there a place to park my car? Plug in during the winter?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Who would e my direct supervisor?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What benefits does the company offer?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As a new employee what are your expectations of me?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Is there an employee area for smoking?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Is there a mandatory drug testing policy?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When will you be making your decision?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6374" y="5483225"/>
            <a:ext cx="1317626" cy="130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6319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3971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  <a:br>
              <a:rPr lang="en-US" b="1" dirty="0">
                <a:solidFill>
                  <a:srgbClr val="9BBB59"/>
                </a:solidFill>
              </a:rPr>
            </a:br>
            <a:endParaRPr lang="en-US" b="1" dirty="0">
              <a:solidFill>
                <a:srgbClr val="9BBB59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2332037"/>
            <a:ext cx="4038600" cy="4525963"/>
          </a:xfrm>
        </p:spPr>
        <p:txBody>
          <a:bodyPr>
            <a:normAutofit/>
          </a:bodyPr>
          <a:lstStyle/>
          <a:p>
            <a:r>
              <a:rPr lang="en-US" sz="2000" dirty="0"/>
              <a:t>Walk out smartly with confidence</a:t>
            </a:r>
          </a:p>
          <a:p>
            <a:r>
              <a:rPr lang="en-US" sz="2000" dirty="0"/>
              <a:t>Tell a joke you heard at the bar</a:t>
            </a:r>
          </a:p>
          <a:p>
            <a:r>
              <a:rPr lang="en-US" sz="2000" dirty="0"/>
              <a:t>Shake the interviewer’s hand</a:t>
            </a:r>
          </a:p>
          <a:p>
            <a:r>
              <a:rPr lang="en-US" sz="2000" dirty="0"/>
              <a:t>Ask a question you did not ask earlier</a:t>
            </a:r>
          </a:p>
          <a:p>
            <a:r>
              <a:rPr lang="en-US" sz="2000" dirty="0"/>
              <a:t>Thank the interviewer</a:t>
            </a:r>
          </a:p>
          <a:p>
            <a:r>
              <a:rPr lang="en-US" sz="2000" dirty="0"/>
              <a:t>Wipe the sweat off on your pants</a:t>
            </a:r>
          </a:p>
          <a:p>
            <a:r>
              <a:rPr lang="en-US" sz="2000" dirty="0"/>
              <a:t>Ask the interviewer for a match</a:t>
            </a:r>
          </a:p>
          <a:p>
            <a:r>
              <a:rPr lang="en-US" sz="2000" dirty="0"/>
              <a:t>Ask the interviewer for a business card</a:t>
            </a:r>
          </a:p>
          <a:p>
            <a:r>
              <a:rPr lang="en-US" sz="2000" dirty="0"/>
              <a:t>Ask for your resume back, as that is your last one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2359024"/>
            <a:ext cx="4038600" cy="4525963"/>
          </a:xfrm>
        </p:spPr>
        <p:txBody>
          <a:bodyPr>
            <a:normAutofit/>
          </a:bodyPr>
          <a:lstStyle/>
          <a:p>
            <a:r>
              <a:rPr lang="en-US" sz="2000" dirty="0"/>
              <a:t>Ask if you got the job</a:t>
            </a:r>
          </a:p>
          <a:p>
            <a:r>
              <a:rPr lang="en-US" sz="2000" dirty="0"/>
              <a:t>Summarize your strengths</a:t>
            </a:r>
          </a:p>
          <a:p>
            <a:r>
              <a:rPr lang="en-US" sz="2000" dirty="0"/>
              <a:t>Mention the interviewer’s name</a:t>
            </a:r>
          </a:p>
          <a:p>
            <a:r>
              <a:rPr lang="en-US" sz="2000" dirty="0"/>
              <a:t>Compliment the interviewer on their office</a:t>
            </a:r>
          </a:p>
          <a:p>
            <a:r>
              <a:rPr lang="en-US" sz="2000" dirty="0"/>
              <a:t>Close the door slowly behind you</a:t>
            </a:r>
          </a:p>
          <a:p>
            <a:r>
              <a:rPr lang="en-US" sz="2000" dirty="0"/>
              <a:t>Mention you would be available for a second interview</a:t>
            </a:r>
          </a:p>
          <a:p>
            <a:r>
              <a:rPr lang="en-US" sz="2000" dirty="0"/>
              <a:t>Pump your arms celebrating the success of your interview</a:t>
            </a:r>
          </a:p>
          <a:p>
            <a:r>
              <a:rPr lang="en-US" sz="2000" dirty="0"/>
              <a:t>Adjust your clothing upon standing up</a:t>
            </a:r>
          </a:p>
          <a:p>
            <a:endParaRPr lang="en-US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93750" y="1555750"/>
            <a:ext cx="447675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TAKING LEAVE STAGE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5870" y="5810250"/>
            <a:ext cx="988130" cy="98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018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98500" y="24250"/>
            <a:ext cx="8229600" cy="1143000"/>
          </a:xfrm>
        </p:spPr>
        <p:txBody>
          <a:bodyPr/>
          <a:lstStyle/>
          <a:p>
            <a:r>
              <a:rPr lang="en-US" dirty="0"/>
              <a:t>		</a:t>
            </a:r>
            <a:r>
              <a:rPr lang="en-US" b="1" dirty="0"/>
              <a:t>INTERVIEW SKILLS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>
          <a:xfrm>
            <a:off x="457200" y="2360612"/>
            <a:ext cx="4038600" cy="4525963"/>
          </a:xfrm>
        </p:spPr>
        <p:txBody>
          <a:bodyPr>
            <a:normAutofit/>
          </a:bodyPr>
          <a:lstStyle/>
          <a:p>
            <a:r>
              <a:rPr lang="en-US" sz="2000" dirty="0"/>
              <a:t>Smile</a:t>
            </a:r>
          </a:p>
          <a:p>
            <a:r>
              <a:rPr lang="en-US" sz="2000" dirty="0"/>
              <a:t>Wring hands</a:t>
            </a:r>
          </a:p>
          <a:p>
            <a:r>
              <a:rPr lang="en-US" sz="2000" dirty="0"/>
              <a:t>Frowning</a:t>
            </a:r>
          </a:p>
          <a:p>
            <a:r>
              <a:rPr lang="en-US" sz="2000" dirty="0"/>
              <a:t>Making eye contact</a:t>
            </a:r>
          </a:p>
          <a:p>
            <a:r>
              <a:rPr lang="en-US" sz="2000" dirty="0"/>
              <a:t>Smoking</a:t>
            </a:r>
          </a:p>
          <a:p>
            <a:r>
              <a:rPr lang="en-US" sz="2000" dirty="0"/>
              <a:t>Sitting down before being asked</a:t>
            </a:r>
          </a:p>
          <a:p>
            <a:r>
              <a:rPr lang="en-US" sz="2000" dirty="0"/>
              <a:t>Speaking clearly</a:t>
            </a:r>
          </a:p>
          <a:p>
            <a:r>
              <a:rPr lang="en-US" sz="2000" dirty="0"/>
              <a:t>Staring at the floor</a:t>
            </a:r>
          </a:p>
          <a:p>
            <a:r>
              <a:rPr lang="en-US" sz="2000" dirty="0"/>
              <a:t>Avoiding eye contact</a:t>
            </a:r>
          </a:p>
          <a:p>
            <a:r>
              <a:rPr lang="en-US" sz="2000" dirty="0"/>
              <a:t>Chewing gum</a:t>
            </a:r>
          </a:p>
          <a:p>
            <a:r>
              <a:rPr lang="en-US" sz="2000" dirty="0"/>
              <a:t>Slouching in chair</a:t>
            </a:r>
          </a:p>
          <a:p>
            <a:r>
              <a:rPr lang="en-US" sz="2000" dirty="0"/>
              <a:t>Arriving early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572000" y="2360612"/>
            <a:ext cx="4038600" cy="4525963"/>
          </a:xfrm>
        </p:spPr>
        <p:txBody>
          <a:bodyPr>
            <a:normAutofit/>
          </a:bodyPr>
          <a:lstStyle/>
          <a:p>
            <a:r>
              <a:rPr lang="en-US" sz="2000" dirty="0"/>
              <a:t>Being enthusiastic </a:t>
            </a:r>
          </a:p>
          <a:p>
            <a:r>
              <a:rPr lang="en-US" sz="2000" dirty="0"/>
              <a:t>Touching your hair</a:t>
            </a:r>
          </a:p>
          <a:p>
            <a:r>
              <a:rPr lang="en-US" sz="2000" dirty="0"/>
              <a:t>Giving long answers</a:t>
            </a:r>
          </a:p>
          <a:p>
            <a:r>
              <a:rPr lang="en-US" sz="2000" dirty="0"/>
              <a:t>Scratching</a:t>
            </a:r>
          </a:p>
          <a:p>
            <a:r>
              <a:rPr lang="en-US" sz="2000" dirty="0"/>
              <a:t>Touching your nose</a:t>
            </a:r>
          </a:p>
          <a:p>
            <a:r>
              <a:rPr lang="en-US" sz="2000" dirty="0"/>
              <a:t>Using “</a:t>
            </a:r>
            <a:r>
              <a:rPr lang="en-US" sz="2000" dirty="0" err="1"/>
              <a:t>eh’s</a:t>
            </a:r>
            <a:r>
              <a:rPr lang="en-US" sz="2000" dirty="0"/>
              <a:t>” and “</a:t>
            </a:r>
            <a:r>
              <a:rPr lang="en-US" sz="2000" dirty="0" err="1"/>
              <a:t>duh’s</a:t>
            </a:r>
            <a:r>
              <a:rPr lang="en-US" sz="2000" dirty="0"/>
              <a:t>”</a:t>
            </a:r>
          </a:p>
          <a:p>
            <a:r>
              <a:rPr lang="en-US" sz="2000" dirty="0"/>
              <a:t>Giving 1 word answers</a:t>
            </a:r>
          </a:p>
          <a:p>
            <a:r>
              <a:rPr lang="en-US" sz="2000" dirty="0"/>
              <a:t>Clearing throat</a:t>
            </a:r>
          </a:p>
          <a:p>
            <a:r>
              <a:rPr lang="en-US" sz="2000" dirty="0"/>
              <a:t>Tapping pen</a:t>
            </a:r>
          </a:p>
          <a:p>
            <a:r>
              <a:rPr lang="en-US" sz="2000" dirty="0"/>
              <a:t>Good posture</a:t>
            </a:r>
          </a:p>
          <a:p>
            <a:r>
              <a:rPr lang="en-US" sz="2000" dirty="0"/>
              <a:t>Drinking coffee</a:t>
            </a:r>
          </a:p>
          <a:p>
            <a:r>
              <a:rPr lang="en-US" sz="2000" dirty="0"/>
              <a:t>Interrupting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50825" y="1587500"/>
            <a:ext cx="79375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BEHAVIOURS DURING THE INTERVIEW 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6374" y="5483225"/>
            <a:ext cx="1317626" cy="130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68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PAIRS INTERVIEW #4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9200" y="1879600"/>
            <a:ext cx="4152900" cy="397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5040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MOCK INTERVIEW DE-BRIEF</a:t>
            </a:r>
          </a:p>
          <a:p>
            <a:r>
              <a:rPr lang="en-US" dirty="0"/>
              <a:t>Feelings going into interview?</a:t>
            </a:r>
          </a:p>
          <a:p>
            <a:r>
              <a:rPr lang="en-US" dirty="0"/>
              <a:t>Describe your confidence level?</a:t>
            </a:r>
          </a:p>
          <a:p>
            <a:r>
              <a:rPr lang="en-US" dirty="0"/>
              <a:t>What did you learn?</a:t>
            </a:r>
          </a:p>
          <a:p>
            <a:r>
              <a:rPr lang="en-US" dirty="0"/>
              <a:t>What do you need to do to improve?</a:t>
            </a:r>
          </a:p>
          <a:p>
            <a:r>
              <a:rPr lang="en-US" dirty="0"/>
              <a:t>How will you work to improve/change your interviews?</a:t>
            </a:r>
          </a:p>
          <a:p>
            <a:r>
              <a:rPr lang="en-US" dirty="0"/>
              <a:t>What advice would you give to yourself?</a:t>
            </a:r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1737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06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/>
              <a:t>Feelings </a:t>
            </a:r>
            <a:r>
              <a:rPr lang="en-US" dirty="0"/>
              <a:t>first, </a:t>
            </a:r>
            <a:r>
              <a:rPr lang="en-US"/>
              <a:t>facts follow</a:t>
            </a:r>
            <a:endParaRPr lang="en-US" dirty="0"/>
          </a:p>
          <a:p>
            <a:endParaRPr lang="en-US" dirty="0"/>
          </a:p>
          <a:p>
            <a:r>
              <a:rPr lang="en-US" dirty="0"/>
              <a:t>People don’t care until they know you care</a:t>
            </a:r>
          </a:p>
          <a:p>
            <a:endParaRPr lang="en-US" dirty="0"/>
          </a:p>
          <a:p>
            <a:r>
              <a:rPr lang="en-US" dirty="0"/>
              <a:t>Experience is a hard teacher- gives you the test first and the lesson after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1737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197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2713"/>
            <a:ext cx="8229600" cy="52689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RATIONALE: </a:t>
            </a:r>
            <a:r>
              <a:rPr lang="en-US" dirty="0"/>
              <a:t>A job interview is considered to be one of the toughest interpersonal events, so to be successful practice is essential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OBJECTIVES: </a:t>
            </a:r>
            <a:r>
              <a:rPr lang="en-US" dirty="0"/>
              <a:t>To ensure you will be prepared to provide an effective job interview by:</a:t>
            </a:r>
          </a:p>
          <a:p>
            <a:r>
              <a:rPr lang="en-US" dirty="0"/>
              <a:t>Understanding the four stages of an interview</a:t>
            </a:r>
          </a:p>
          <a:p>
            <a:r>
              <a:rPr lang="en-US" dirty="0"/>
              <a:t>Being able to defend your resume</a:t>
            </a:r>
          </a:p>
          <a:p>
            <a:r>
              <a:rPr lang="en-US" dirty="0"/>
              <a:t>Preparing for commonly asked questions</a:t>
            </a:r>
          </a:p>
          <a:p>
            <a:r>
              <a:rPr lang="en-US" dirty="0"/>
              <a:t>Preparing for difficult questions</a:t>
            </a:r>
          </a:p>
          <a:p>
            <a:r>
              <a:rPr lang="en-US" dirty="0"/>
              <a:t>Preparing for tricky questions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PROCESS: </a:t>
            </a:r>
            <a:r>
              <a:rPr lang="en-US" dirty="0"/>
              <a:t>Mini-lectures, small group tasks, and simulations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5921" y="3905250"/>
            <a:ext cx="1573905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803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What is a job interview?</a:t>
            </a:r>
          </a:p>
          <a:p>
            <a:pPr marL="0" indent="0">
              <a:buNone/>
            </a:pPr>
            <a:endParaRPr lang="en-CA" dirty="0">
              <a:effectLst/>
            </a:endParaRPr>
          </a:p>
          <a:p>
            <a:pPr algn="just"/>
            <a:r>
              <a:rPr lang="en-CA" dirty="0">
                <a:effectLst/>
              </a:rPr>
              <a:t>A </a:t>
            </a:r>
            <a:r>
              <a:rPr lang="en-CA" b="1" dirty="0">
                <a:effectLst/>
              </a:rPr>
              <a:t>job interview</a:t>
            </a:r>
            <a:r>
              <a:rPr lang="en-CA" dirty="0">
                <a:effectLst/>
              </a:rPr>
              <a:t> is an </a:t>
            </a:r>
            <a:r>
              <a:rPr lang="en-CA" b="1" dirty="0">
                <a:effectLst/>
              </a:rPr>
              <a:t>interview</a:t>
            </a:r>
            <a:r>
              <a:rPr lang="en-CA" dirty="0">
                <a:effectLst/>
              </a:rPr>
              <a:t> consisting of a conversation between a </a:t>
            </a:r>
            <a:r>
              <a:rPr lang="en-CA" b="1" dirty="0">
                <a:effectLst/>
              </a:rPr>
              <a:t>job</a:t>
            </a:r>
            <a:r>
              <a:rPr lang="en-CA" dirty="0">
                <a:effectLst/>
              </a:rPr>
              <a:t> applicant and a representative of an employer which is conducted to assess whether the applicant should be hired. </a:t>
            </a:r>
            <a:r>
              <a:rPr lang="en-CA" b="1" dirty="0">
                <a:effectLst/>
              </a:rPr>
              <a:t>Interviews</a:t>
            </a:r>
            <a:r>
              <a:rPr lang="en-CA" dirty="0">
                <a:effectLst/>
              </a:rPr>
              <a:t> are one of the most popularly used devices for employee selection.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5574" y="5295900"/>
            <a:ext cx="1573905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92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What is the purpose of a job interview?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475448"/>
            <a:ext cx="736917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/>
              <a:t>The purpose of an interview is twofold: It shows the employer what you can do for the company, and it gives you an opportunity to assess whether you see working for this company as a positive career move.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6374" y="5483225"/>
            <a:ext cx="1317626" cy="13077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87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51" y="1282700"/>
            <a:ext cx="8778874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types of job interviews are used most often?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" y="1929964"/>
            <a:ext cx="8937624" cy="5293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3200" b="1" dirty="0">
                <a:solidFill>
                  <a:srgbClr val="9BBB59"/>
                </a:solidFill>
              </a:rPr>
              <a:t>Structured Interview</a:t>
            </a:r>
            <a:r>
              <a:rPr lang="en-US" sz="3200" dirty="0"/>
              <a:t>-  is typically formal and organized  and may include several interviewers. The questions and format are predetermined.</a:t>
            </a:r>
          </a:p>
          <a:p>
            <a:pPr marL="457200" indent="-457200">
              <a:buFont typeface="Arial"/>
              <a:buChar char="•"/>
            </a:pPr>
            <a:r>
              <a:rPr lang="en-US" sz="3200" b="1" dirty="0">
                <a:solidFill>
                  <a:srgbClr val="9BBB59"/>
                </a:solidFill>
              </a:rPr>
              <a:t>Unstructured Interview</a:t>
            </a:r>
            <a:r>
              <a:rPr lang="en-US" sz="3200" dirty="0"/>
              <a:t>- may appear less formal, as the interviewer asks questions based upon the responses of the job applicant</a:t>
            </a:r>
          </a:p>
          <a:p>
            <a:pPr marL="457200" indent="-457200">
              <a:buFont typeface="Arial"/>
              <a:buChar char="•"/>
            </a:pPr>
            <a:r>
              <a:rPr lang="en-US" sz="3200" b="1" dirty="0">
                <a:solidFill>
                  <a:srgbClr val="9BBB59"/>
                </a:solidFill>
              </a:rPr>
              <a:t>Behavioral Interview</a:t>
            </a:r>
            <a:r>
              <a:rPr lang="en-US" sz="3200" dirty="0"/>
              <a:t>- structured interview where applicants are asked to describe their past behaviors in employment situations </a:t>
            </a:r>
          </a:p>
          <a:p>
            <a:r>
              <a:rPr lang="en-US" sz="3200" dirty="0"/>
              <a:t>  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174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BBB59"/>
                </a:solidFill>
              </a:rPr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List 10 things you can do to prepare for an interview: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3374" y="3245011"/>
            <a:ext cx="3349625" cy="33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344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PAIRS INTERVIEW #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9200" y="1879600"/>
            <a:ext cx="4152900" cy="397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851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INTERVIEW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891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STAGES OF AN INTERVIEW: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50"/>
            <a:ext cx="1419225" cy="1358463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316588"/>
              </p:ext>
            </p:extLst>
          </p:nvPr>
        </p:nvGraphicFramePr>
        <p:xfrm>
          <a:off x="250826" y="2349500"/>
          <a:ext cx="8623299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2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0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STAGE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PURPOSE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RECOMMENDED ACTIONS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OPENING</a:t>
                      </a:r>
                    </a:p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make a good first impression on the interviewer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What should you do to guarantee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a good first impression?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INFORMATION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 GATHERING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 provide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the employer reasons to hire </a:t>
                      </a:r>
                      <a:r>
                        <a:rPr lang="en-US" baseline="0" dirty="0" err="1">
                          <a:solidFill>
                            <a:schemeClr val="tx1"/>
                          </a:solidFill>
                        </a:rPr>
                        <a:t>yoiu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From your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resume 6 key skills &amp; attributes you wish to “sell”.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YOUR TURN</a:t>
                      </a:r>
                    </a:p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 give you an opportunity to ask questions of the company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Write 3 questions you could ask about the job or the company.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TAKING LEAVE</a:t>
                      </a:r>
                    </a:p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To leave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a good impression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What should you do as the interview is closing to make a positive impression?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8931" y="145465"/>
            <a:ext cx="1720548" cy="123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58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1818</TotalTime>
  <Words>1497</Words>
  <Application>Microsoft Office PowerPoint</Application>
  <PresentationFormat>On-screen Show (4:3)</PresentationFormat>
  <Paragraphs>229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Calibri</vt:lpstr>
      <vt:lpstr>Office Theme</vt:lpstr>
      <vt:lpstr>   L.I.F.T. Steinbach, Manitoba  PREPARING FOR A JOB INTERVIEW  Local Initiative for Transition to Work</vt:lpstr>
      <vt:lpstr>INTERVIEW SKILLS</vt:lpstr>
      <vt:lpstr>INTERVIEW SKILLS</vt:lpstr>
      <vt:lpstr>INTERVIEW SKILLS</vt:lpstr>
      <vt:lpstr>INTERVIEW SKILLS</vt:lpstr>
      <vt:lpstr>INTERVIEW SKILLS</vt:lpstr>
      <vt:lpstr>INTERVIEW SKILLS</vt:lpstr>
      <vt:lpstr>PAIRS INTERVIEW # 1</vt:lpstr>
      <vt:lpstr>INTERVIEW SKILLS</vt:lpstr>
      <vt:lpstr>INTERVIEW SKILLS</vt:lpstr>
      <vt:lpstr>INTERVIEW SKILLS</vt:lpstr>
      <vt:lpstr>PAIRS INTERVIEW #2</vt:lpstr>
      <vt:lpstr>INTERVIEW SKILLS</vt:lpstr>
      <vt:lpstr>INTERVIEW SKILLS</vt:lpstr>
      <vt:lpstr>INTERVIEW SKILLS</vt:lpstr>
      <vt:lpstr>INTERVIEW SKILLS</vt:lpstr>
      <vt:lpstr>INTERVIEW SKILLS</vt:lpstr>
      <vt:lpstr>INTERVIEW SKILLS</vt:lpstr>
      <vt:lpstr>INTERVIEW SKILLS</vt:lpstr>
      <vt:lpstr>INTERVIEW SKILLS</vt:lpstr>
      <vt:lpstr>PAIRS INTERVIEW #3</vt:lpstr>
      <vt:lpstr>INTERVIEW SKILLS</vt:lpstr>
      <vt:lpstr>INTERVIEW SKILLS</vt:lpstr>
      <vt:lpstr>INTERVIEW SKILLS</vt:lpstr>
      <vt:lpstr>INTERVIEW SKILLS </vt:lpstr>
      <vt:lpstr>  INTERVIEW SKILLS</vt:lpstr>
      <vt:lpstr>PAIRS INTERVIEW #4 </vt:lpstr>
      <vt:lpstr>INTERVIEW SKILLS</vt:lpstr>
      <vt:lpstr>INTERVIEW SKILLS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L.I.F.T. Portage La Prairie February 5, 2019   Local Initiative for Transition to Work- Food Processing Sector</dc:title>
  <dc:creator>Doug Krochak</dc:creator>
  <cp:lastModifiedBy>Heather Daniels</cp:lastModifiedBy>
  <cp:revision>33</cp:revision>
  <dcterms:created xsi:type="dcterms:W3CDTF">2019-02-04T18:40:16Z</dcterms:created>
  <dcterms:modified xsi:type="dcterms:W3CDTF">2022-11-07T20:34:55Z</dcterms:modified>
</cp:coreProperties>
</file>