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6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2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3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7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9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3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7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5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7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5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8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087CD-9AB8-4A4E-BC54-F0FC959D43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5910-DD7F-0243-A9E8-800701D70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4352"/>
            <a:ext cx="7772400" cy="4254871"/>
          </a:xfrm>
        </p:spPr>
        <p:txBody>
          <a:bodyPr>
            <a:normAutofit/>
          </a:bodyPr>
          <a:lstStyle/>
          <a:p>
            <a:r>
              <a:rPr lang="en-US" sz="6700" b="1" dirty="0"/>
              <a:t>LIFT to </a:t>
            </a:r>
            <a:r>
              <a:rPr lang="en-US" sz="6700" b="1"/>
              <a:t>Work Program</a:t>
            </a:r>
            <a:br>
              <a:rPr lang="en-US" sz="6700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0916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455629" y="4653806"/>
            <a:ext cx="2260600" cy="53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3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2511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Working as an effective member of a team requires you balance your </a:t>
            </a:r>
            <a:r>
              <a:rPr lang="en-US" dirty="0" err="1"/>
              <a:t>behaviour</a:t>
            </a:r>
            <a:r>
              <a:rPr lang="en-US" dirty="0"/>
              <a:t> between:</a:t>
            </a:r>
          </a:p>
          <a:p>
            <a:r>
              <a:rPr lang="en-US" b="1" dirty="0"/>
              <a:t>Co-operative communications</a:t>
            </a:r>
            <a:r>
              <a:rPr lang="en-US" dirty="0"/>
              <a:t>- where you work to understand and satisfy the needs and interests of others</a:t>
            </a:r>
          </a:p>
          <a:p>
            <a:r>
              <a:rPr lang="en-US" b="1" dirty="0"/>
              <a:t>Assertive communications</a:t>
            </a:r>
            <a:r>
              <a:rPr lang="en-US" dirty="0"/>
              <a:t>- where you attempt to have others understand and satisfy your needs and interests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6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2177724"/>
            <a:ext cx="7861300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6667" y="3150639"/>
            <a:ext cx="29194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ASSERTIVE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6723" y="3212195"/>
            <a:ext cx="2721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8000"/>
                </a:solidFill>
              </a:rPr>
              <a:t>CO-OPERATIVE</a:t>
            </a:r>
          </a:p>
        </p:txBody>
      </p:sp>
    </p:spTree>
    <p:extLst>
      <p:ext uri="{BB962C8B-B14F-4D97-AF65-F5344CB8AC3E}">
        <p14:creationId xmlns:p14="http://schemas.microsoft.com/office/powerpoint/2010/main" val="1985896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I-MESSAGE</a:t>
            </a:r>
            <a:r>
              <a:rPr lang="en-US" dirty="0"/>
              <a:t>: is an assertion about the feelings, beliefs, values, ideas of the person speaking. Generally, expressed as a sentence beginning with the word "I", and is contrasted with a "you-message”, which indicates a fault with the listener and may communicate blame for the situation.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01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 STEPS OF AN I-MESSAGE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 think/ feel</a:t>
            </a:r>
            <a:r>
              <a:rPr lang="mr-IN" dirty="0"/>
              <a:t>…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</a:t>
            </a:r>
            <a:r>
              <a:rPr lang="mr-IN" dirty="0"/>
              <a:t>…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 need</a:t>
            </a:r>
            <a:r>
              <a:rPr lang="mr-IN" dirty="0"/>
              <a:t>…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0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2468" y="143315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SAMPLE I-MESSAGE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 think/ feel </a:t>
            </a:r>
          </a:p>
          <a:p>
            <a:endParaRPr lang="en-US" dirty="0"/>
          </a:p>
          <a:p>
            <a:r>
              <a:rPr lang="en-US" dirty="0"/>
              <a:t>When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 need an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89597" y="2605493"/>
            <a:ext cx="6554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6600"/>
                </a:solidFill>
              </a:rPr>
              <a:t>I am not able to develop my skills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48391" y="3801186"/>
            <a:ext cx="5443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6600"/>
                </a:solidFill>
              </a:rPr>
              <a:t>All I do is sweep the floors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3733" y="4915656"/>
            <a:ext cx="6680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6600"/>
                </a:solidFill>
              </a:rPr>
              <a:t>Opportunity to develop my skills</a:t>
            </a:r>
          </a:p>
        </p:txBody>
      </p:sp>
    </p:spTree>
    <p:extLst>
      <p:ext uri="{BB962C8B-B14F-4D97-AF65-F5344CB8AC3E}">
        <p14:creationId xmlns:p14="http://schemas.microsoft.com/office/powerpoint/2010/main" val="355193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9695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PRACTICING I MESSAGES:</a:t>
            </a:r>
          </a:p>
          <a:p>
            <a:endParaRPr lang="en-US" dirty="0"/>
          </a:p>
          <a:p>
            <a:r>
              <a:rPr lang="en-US" dirty="0"/>
              <a:t>Form a new pair</a:t>
            </a:r>
          </a:p>
          <a:p>
            <a:r>
              <a:rPr lang="en-US" dirty="0"/>
              <a:t>In your pair develop messages for each scenario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  <p:pic>
        <p:nvPicPr>
          <p:cNvPr id="5" name="Picture 4" descr="C:\Users\Doug\AppData\Local\Microsoft\Windows\Temporary Internet Files\Content.IE5\2N164VVY\MC900390996[1].wm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299" y="4438037"/>
            <a:ext cx="2193736" cy="1483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3129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4520"/>
            <a:ext cx="8229600" cy="1143000"/>
          </a:xfrm>
        </p:spPr>
        <p:txBody>
          <a:bodyPr/>
          <a:lstStyle/>
          <a:p>
            <a:r>
              <a:rPr lang="en-US" b="1" dirty="0"/>
              <a:t>I MESSAGE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391711"/>
              </p:ext>
            </p:extLst>
          </p:nvPr>
        </p:nvGraphicFramePr>
        <p:xfrm>
          <a:off x="277778" y="1637420"/>
          <a:ext cx="8409022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4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SCENARIO: Your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coworkers ignore you or they tease you on breaks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ROOT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STATEMENT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THINK/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FEEL</a:t>
                      </a:r>
                    </a:p>
                    <a:p>
                      <a:pPr marL="0" indent="0">
                        <a:buFont typeface="Arial"/>
                        <a:buNone/>
                      </a:pPr>
                      <a:endParaRPr lang="en-US" sz="3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WHEN</a:t>
                      </a:r>
                    </a:p>
                    <a:p>
                      <a:pPr marL="457200" indent="-45720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NEED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01364" y="3334026"/>
            <a:ext cx="52854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Disrespected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01364" y="4281689"/>
            <a:ext cx="48282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When my coworkers ignore 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1364" y="5472309"/>
            <a:ext cx="51247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Some ideas on how I can earn their respect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3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7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4520"/>
            <a:ext cx="8229600" cy="1143000"/>
          </a:xfrm>
        </p:spPr>
        <p:txBody>
          <a:bodyPr/>
          <a:lstStyle/>
          <a:p>
            <a:r>
              <a:rPr lang="en-US" b="1" dirty="0"/>
              <a:t>I MESSAGE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830700"/>
              </p:ext>
            </p:extLst>
          </p:nvPr>
        </p:nvGraphicFramePr>
        <p:xfrm>
          <a:off x="277778" y="1637420"/>
          <a:ext cx="8409022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4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SCENARIO: You do not feel comfortable using some of the larger pieces of equipment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ROOT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STATEMENT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THINK/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FEEL</a:t>
                      </a:r>
                    </a:p>
                    <a:p>
                      <a:pPr marL="0" indent="0">
                        <a:buFont typeface="Arial"/>
                        <a:buNone/>
                      </a:pPr>
                      <a:endParaRPr lang="en-US" sz="3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WHEN</a:t>
                      </a:r>
                    </a:p>
                    <a:p>
                      <a:pPr marL="457200" indent="-45720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NEED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01364" y="4527895"/>
            <a:ext cx="48282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Using the “X” machine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62078" y="5312725"/>
            <a:ext cx="51247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Some more instruction on using the “X” machine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01364" y="3463636"/>
            <a:ext cx="48282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Uncomfortable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85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4520"/>
            <a:ext cx="8229600" cy="1143000"/>
          </a:xfrm>
        </p:spPr>
        <p:txBody>
          <a:bodyPr/>
          <a:lstStyle/>
          <a:p>
            <a:r>
              <a:rPr lang="en-US" b="1" dirty="0"/>
              <a:t>I MESSAGE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62662"/>
              </p:ext>
            </p:extLst>
          </p:nvPr>
        </p:nvGraphicFramePr>
        <p:xfrm>
          <a:off x="277778" y="1637420"/>
          <a:ext cx="8409022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4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SCENARIO: You like your job &amp; you want to make a career of it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ROOT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STATEMENT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THINK/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FEEL</a:t>
                      </a:r>
                    </a:p>
                    <a:p>
                      <a:pPr marL="0" indent="0">
                        <a:buFont typeface="Arial"/>
                        <a:buNone/>
                      </a:pPr>
                      <a:endParaRPr lang="en-US" sz="3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WHEN</a:t>
                      </a:r>
                    </a:p>
                    <a:p>
                      <a:pPr marL="457200" indent="-45720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 NEED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01364" y="4576154"/>
            <a:ext cx="48282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 learn more about the job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1364" y="5346908"/>
            <a:ext cx="51247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The opportunity to make this my career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01364" y="3241877"/>
            <a:ext cx="48282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 can make a contribution to the company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88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/>
              <a:t>TEAM WORK / COMMUNICATIONS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Benefits of I-messages</a:t>
            </a:r>
          </a:p>
          <a:p>
            <a:r>
              <a:rPr lang="en-US" dirty="0"/>
              <a:t>Allows you to take ownership for your feelings</a:t>
            </a:r>
          </a:p>
          <a:p>
            <a:r>
              <a:rPr lang="en-US" dirty="0"/>
              <a:t>Conveys the same information as a “you message”. But you will do so in a way that is less likely to provoke a defensive or hostile reaction</a:t>
            </a:r>
          </a:p>
          <a:p>
            <a:r>
              <a:rPr lang="en-US" dirty="0"/>
              <a:t>Simply describes a situation, without blaming someone for it</a:t>
            </a:r>
          </a:p>
          <a:p>
            <a:r>
              <a:rPr lang="en-US" dirty="0"/>
              <a:t>Does not escalate a </a:t>
            </a:r>
            <a:r>
              <a:rPr lang="en-US" dirty="0" err="1"/>
              <a:t>conflictual</a:t>
            </a:r>
            <a:r>
              <a:rPr lang="en-US" dirty="0"/>
              <a:t> situation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  <p:pic>
        <p:nvPicPr>
          <p:cNvPr id="6" name="Picture 5" descr="C:\Users\Doug\AppData\Local\Microsoft\Windows\Temporary Internet Files\Content.IE5\T9NNW56I\MC900078755[1].wm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340" y="5407931"/>
            <a:ext cx="1065460" cy="1071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090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WORKING AS A TEAM</a:t>
            </a: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2523075" y="2368230"/>
            <a:ext cx="4102141" cy="305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4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DE-BRIEF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en-US" dirty="0"/>
              <a:t>Feelings/ thoughts about the team work training?</a:t>
            </a:r>
          </a:p>
          <a:p>
            <a:pPr marL="285750" indent="-285750"/>
            <a:r>
              <a:rPr lang="en-US" dirty="0"/>
              <a:t>What can you take from this training?</a:t>
            </a:r>
          </a:p>
          <a:p>
            <a:pPr marL="285750" indent="-285750"/>
            <a:r>
              <a:rPr lang="en-US" dirty="0"/>
              <a:t>How do you think you can use these skills on the job?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323447" y="596610"/>
            <a:ext cx="1820551" cy="43238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3746500" y="4262216"/>
            <a:ext cx="1651000" cy="225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87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RATIONALE: </a:t>
            </a:r>
            <a:r>
              <a:rPr lang="en-US" dirty="0"/>
              <a:t>Team work does not just happen, individuals need to understand the concept of team work and what they need to do to be a good team member.</a:t>
            </a:r>
          </a:p>
          <a:p>
            <a:r>
              <a:rPr lang="en-US" b="1" dirty="0"/>
              <a:t>OBJECTIVE: </a:t>
            </a:r>
            <a:r>
              <a:rPr lang="en-US" dirty="0"/>
              <a:t>To understand some of the skills required to be a good team member</a:t>
            </a:r>
          </a:p>
          <a:p>
            <a:r>
              <a:rPr lang="en-US" b="1" dirty="0"/>
              <a:t>PROCESS: </a:t>
            </a:r>
            <a:r>
              <a:rPr lang="en-US" dirty="0"/>
              <a:t>Small group tasks, de-briefs, and reflections, as well as mini-lectures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700906" y="655429"/>
            <a:ext cx="2260600" cy="536892"/>
          </a:xfrm>
          <a:prstGeom prst="rect">
            <a:avLst/>
          </a:prstGeom>
        </p:spPr>
      </p:pic>
      <p:pic>
        <p:nvPicPr>
          <p:cNvPr id="5" name="Picture 4" descr="C:\Users\Doug\AppData\Local\Microsoft\Windows\Temporary Internet Files\Content.IE5\T9NNW56I\MC900078755[1].wm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21" y="422892"/>
            <a:ext cx="1267230" cy="11773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374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INDIVIDUAL TASK</a:t>
            </a:r>
            <a:endParaRPr lang="en-US" dirty="0"/>
          </a:p>
          <a:p>
            <a:r>
              <a:rPr lang="en-US" dirty="0"/>
              <a:t>Read your assigned quote that describes a facet of team work.</a:t>
            </a:r>
          </a:p>
          <a:p>
            <a:r>
              <a:rPr lang="en-US" dirty="0"/>
              <a:t>Paraphrase the meaning of the quote </a:t>
            </a:r>
          </a:p>
          <a:p>
            <a:r>
              <a:rPr lang="en-US" dirty="0"/>
              <a:t>Think of an example from your life that illustrates the meaning of the quote (either positively or negatively)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500569" y="728718"/>
            <a:ext cx="1643431" cy="390314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7294603" y="5238432"/>
            <a:ext cx="1392197" cy="158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25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91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PAIRS TASK</a:t>
            </a:r>
          </a:p>
          <a:p>
            <a:r>
              <a:rPr lang="en-US" dirty="0"/>
              <a:t>Pair up with another learner with a same coloured card</a:t>
            </a:r>
          </a:p>
          <a:p>
            <a:r>
              <a:rPr lang="en-US" dirty="0"/>
              <a:t>Read your quote and provide your paraphrase that explains the meaning of the quote</a:t>
            </a:r>
          </a:p>
          <a:p>
            <a:r>
              <a:rPr lang="en-US" dirty="0"/>
              <a:t>Have your partner do the same</a:t>
            </a:r>
          </a:p>
          <a:p>
            <a:r>
              <a:rPr lang="en-US" dirty="0"/>
              <a:t>After hearing both quotes and paraphrases discuss how the the quotes are similar or different</a:t>
            </a:r>
          </a:p>
          <a:p>
            <a:r>
              <a:rPr lang="en-US" dirty="0"/>
              <a:t>Create a summary that combines both quotes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414750" y="740198"/>
            <a:ext cx="1546755" cy="367354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57456" y="147449"/>
            <a:ext cx="1228402" cy="158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7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TRIO TASK</a:t>
            </a:r>
          </a:p>
          <a:p>
            <a:r>
              <a:rPr lang="en-US" dirty="0"/>
              <a:t>Form a group of three- each member with a different coloured card </a:t>
            </a:r>
          </a:p>
          <a:p>
            <a:r>
              <a:rPr lang="en-US" dirty="0"/>
              <a:t>Trio shares their summaries &amp; discusses ideas</a:t>
            </a:r>
          </a:p>
          <a:p>
            <a:r>
              <a:rPr lang="en-US" dirty="0"/>
              <a:t>Develop a list of the characteristics of a good team member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431914" y="742236"/>
            <a:ext cx="1529591" cy="36327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6436415" y="4564850"/>
            <a:ext cx="2045989" cy="194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72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LARGE GROUP TASK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Trios take turns sharing their characteristics of a good team member</a:t>
            </a:r>
          </a:p>
          <a:p>
            <a:r>
              <a:rPr lang="en-US" dirty="0"/>
              <a:t>Responses recorded on flip chart paper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431914" y="742236"/>
            <a:ext cx="1529591" cy="36327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3629025" y="4677866"/>
            <a:ext cx="1885950" cy="186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20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DE-BRIEF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Feelings about the process of working as a team to develop your responses?</a:t>
            </a:r>
          </a:p>
          <a:p>
            <a:r>
              <a:rPr lang="en-US" dirty="0"/>
              <a:t>When you were in the trios, how were the answers shared, evaluated, and selected?</a:t>
            </a:r>
          </a:p>
          <a:p>
            <a:r>
              <a:rPr lang="en-US" dirty="0"/>
              <a:t>Thoughts about the final list developed?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431914" y="582718"/>
            <a:ext cx="1529591" cy="36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3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TEAM MEMBER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61"/>
            <a:ext cx="9144000" cy="4013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31914" y="582718"/>
            <a:ext cx="1529591" cy="363277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7310505" y="1907805"/>
            <a:ext cx="1651000" cy="225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8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1318</TotalTime>
  <Words>687</Words>
  <Application>Microsoft Office PowerPoint</Application>
  <PresentationFormat>On-screen Show (4:3)</PresentationFormat>
  <Paragraphs>108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LIFT to Work Program </vt:lpstr>
      <vt:lpstr>WORKING AS A TEAM</vt:lpstr>
      <vt:lpstr>OVERVIEW</vt:lpstr>
      <vt:lpstr>GOOD TEAM MEMBER</vt:lpstr>
      <vt:lpstr>GOOD TEAM MEMBER</vt:lpstr>
      <vt:lpstr>GOOD TEAM MEMBER</vt:lpstr>
      <vt:lpstr>GOOD TEAM MEMBER</vt:lpstr>
      <vt:lpstr>GOOD TEAM MEMBER</vt:lpstr>
      <vt:lpstr>GOOD TEAM MEMBER</vt:lpstr>
      <vt:lpstr>TEAM WORK / COMMUNICATIONS</vt:lpstr>
      <vt:lpstr>TEAM WORK / COMMUNICATIONS</vt:lpstr>
      <vt:lpstr>TEAM WORK / COMMUNICATIONS</vt:lpstr>
      <vt:lpstr>TEAM WORK / COMMUNICATIONS</vt:lpstr>
      <vt:lpstr>TEAM WORK / COMMUNICATIONS</vt:lpstr>
      <vt:lpstr>TEAM WORK / COMMUNICATIONS</vt:lpstr>
      <vt:lpstr>I MESSAGE #1</vt:lpstr>
      <vt:lpstr>I MESSAGE #2</vt:lpstr>
      <vt:lpstr>I MESSAGE #3</vt:lpstr>
      <vt:lpstr>TEAM WORK / COMMUNICATIONS</vt:lpstr>
      <vt:lpstr>DE-BRIEF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L.I.F.T. Portage La Prairie Thursday, November 8, 2018 </dc:title>
  <dc:creator>Doug Krochak</dc:creator>
  <cp:lastModifiedBy>Chuxian Cui</cp:lastModifiedBy>
  <cp:revision>9</cp:revision>
  <dcterms:created xsi:type="dcterms:W3CDTF">2018-10-25T20:02:05Z</dcterms:created>
  <dcterms:modified xsi:type="dcterms:W3CDTF">2022-12-01T19:31:38Z</dcterms:modified>
</cp:coreProperties>
</file>